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ink/ink1.xml" ContentType="application/inkml+xml"/>
  <Override PartName="/ppt/notesSlides/notesSlide20.xml" ContentType="application/vnd.openxmlformats-officedocument.presentationml.notesSlide+xml"/>
  <Override PartName="/ppt/ink/ink2.xml" ContentType="application/inkml+xml"/>
  <Override PartName="/ppt/ink/ink3.xml" ContentType="application/inkml+xml"/>
  <Override PartName="/ppt/ink/ink4.xml" ContentType="application/inkml+xml"/>
  <Override PartName="/ppt/notesSlides/notesSlide21.xml" ContentType="application/vnd.openxmlformats-officedocument.presentationml.notesSlide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notesSlides/notesSlide22.xml" ContentType="application/vnd.openxmlformats-officedocument.presentationml.notesSlide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notesSlides/notesSlide23.xml" ContentType="application/vnd.openxmlformats-officedocument.presentationml.notesSlide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notesSlides/notesSlide26.xml" ContentType="application/vnd.openxmlformats-officedocument.presentationml.notesSlide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notesSlides/notesSlide27.xml" ContentType="application/vnd.openxmlformats-officedocument.presentationml.notesSlide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notesSlides/notesSlide28.xml" ContentType="application/vnd.openxmlformats-officedocument.presentationml.notesSlide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notesSlides/notesSlide29.xml" ContentType="application/vnd.openxmlformats-officedocument.presentationml.notesSlide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notesSlides/notesSlide30.xml" ContentType="application/vnd.openxmlformats-officedocument.presentationml.notesSlide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notesSlides/notesSlide31.xml" ContentType="application/vnd.openxmlformats-officedocument.presentationml.notesSlide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notesSlides/notesSlide32.xml" ContentType="application/vnd.openxmlformats-officedocument.presentationml.notesSlide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notesSlides/notesSlide33.xml" ContentType="application/vnd.openxmlformats-officedocument.presentationml.notesSlide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7"/>
  </p:notesMasterIdLst>
  <p:sldIdLst>
    <p:sldId id="257" r:id="rId2"/>
    <p:sldId id="258" r:id="rId3"/>
    <p:sldId id="259" r:id="rId4"/>
    <p:sldId id="261" r:id="rId5"/>
    <p:sldId id="265" r:id="rId6"/>
    <p:sldId id="260" r:id="rId7"/>
    <p:sldId id="262" r:id="rId8"/>
    <p:sldId id="266" r:id="rId9"/>
    <p:sldId id="263" r:id="rId10"/>
    <p:sldId id="264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7" r:id="rId47"/>
    <p:sldId id="308" r:id="rId48"/>
    <p:sldId id="309" r:id="rId49"/>
    <p:sldId id="311" r:id="rId50"/>
    <p:sldId id="312" r:id="rId51"/>
    <p:sldId id="310" r:id="rId52"/>
    <p:sldId id="314" r:id="rId53"/>
    <p:sldId id="315" r:id="rId54"/>
    <p:sldId id="317" r:id="rId55"/>
    <p:sldId id="316" r:id="rId56"/>
    <p:sldId id="318" r:id="rId57"/>
    <p:sldId id="319" r:id="rId58"/>
    <p:sldId id="320" r:id="rId59"/>
    <p:sldId id="321" r:id="rId60"/>
    <p:sldId id="322" r:id="rId61"/>
    <p:sldId id="323" r:id="rId62"/>
    <p:sldId id="324" r:id="rId63"/>
    <p:sldId id="325" r:id="rId64"/>
    <p:sldId id="326" r:id="rId65"/>
    <p:sldId id="327" r:id="rId6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0963"/>
    <p:restoredTop sz="94231"/>
  </p:normalViewPr>
  <p:slideViewPr>
    <p:cSldViewPr snapToGrid="0" snapToObjects="1">
      <p:cViewPr>
        <p:scale>
          <a:sx n="41" d="100"/>
          <a:sy n="41" d="100"/>
        </p:scale>
        <p:origin x="976" y="9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notesMaster" Target="notesMasters/notesMaster1.xml"/><Relationship Id="rId68" Type="http://schemas.openxmlformats.org/officeDocument/2006/relationships/presProps" Target="presProps.xml"/><Relationship Id="rId69" Type="http://schemas.openxmlformats.org/officeDocument/2006/relationships/viewProps" Target="viewProp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theme" Target="theme/theme1.xml"/><Relationship Id="rId71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ink/ink1.xml><?xml version="1.0" encoding="utf-8"?>
<inkml:ink xmlns:inkml="http://www.w3.org/2003/InkML">
  <inkml:definitions/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7T07:25:18.337"/>
    </inkml:context>
    <inkml:brush xml:id="br0">
      <inkml:brushProperty name="width" value="0.07" units="cm"/>
      <inkml:brushProperty name="height" value="0.07" units="cm"/>
      <inkml:brushProperty name="color" value="#26ADE4"/>
      <inkml:brushProperty name="fitToCurve" value="1"/>
    </inkml:brush>
  </inkml:definitions>
  <inkml:trace contextRef="#ctx0" brushRef="#br0">20 752 40 0,'-35'-12'20'0,"45"-47"-18"0,3 49 21 15,18-14-23-15,11-3 1 16,16-8-1-16,3-8 1 16,14 1-1-16,13-9 1 15,21 1 1-15,22-5 1 16,15-3-1-16,-6 5 1 15,17 7 0-15,-3-1 0 0,3-3-1 16,-11 14 0-16,-2 13-5 16,-8 4 1-16,-23 4-11 15,2 15 0-15</inkml:trace>
</inkml:ink>
</file>

<file path=ppt/ink/ink100.xml><?xml version="1.0" encoding="utf-8"?>
<inkml:ink xmlns:inkml="http://www.w3.org/2003/InkML">
  <inkml:definitions/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7T07:25:14.416"/>
    </inkml:context>
    <inkml:brush xml:id="br0">
      <inkml:brushProperty name="width" value="0.07" units="cm"/>
      <inkml:brushProperty name="height" value="0.07" units="cm"/>
      <inkml:brushProperty name="color" value="#26ADE4"/>
      <inkml:brushProperty name="fitToCurve" value="1"/>
    </inkml:brush>
  </inkml:definitions>
  <inkml:trace contextRef="#ctx0" brushRef="#br0">3113 262 31 0,'-21'-28'15'0,"-10"-7"-10"16,22 24 15-16,-3-9-21 15,-7 0 1-15,2 6 0 16,-8-7 0-16,-11 5 0 15,-13 1 0-15,-4 2 0 16,-22 2 1-16,-26 3 1 16,-8 4 0-16,-22 8 0 15,-14 4 1-15,-20 7 0 16,-13 5 1-16,-5 8 0 16,-3 7 0-16,12 4 0 15,2 8 1-15,18 3-2 16,5 12 0-16,5-2-1 15,7 6 1-15,18 3-2 16,9 16 0-16,15 4-1 16,11 0 0-16,13 4-1 0,14 13 1 15,13-6 0-15,9 6 0 16,18 6-1-16,13-5 1 16,12 5 0-16,15-8 0 15,15 11 0-15,16-10 0 16,25 15 0-16,9-13 0 15,16-14 0-15,15-8 1 16,35-10-1-16,13-9 0 16,13-8-1-16,30-14 1 0,6-13-1 15,3-9 0 1,154-14 0 0,-43-8 0-16,-37-4-1 15,-30-4 1-15,-12-2 1 16,-23-13 0-16,-17-13 0 15,-9 2 0-15,-18-26 1 16,-18 6 1-16,-25-5-1 16,-8-7 1-16,-20-1 0 15,-13-17 1-15,-17-13-1 16,-11-14 1-16,-6 2-2 16,-22-6 1-16,-10 0 0 15,-16-6 0-15,-13-7-1 16,-18 7 0-16,-18 3 0 15,-17 10 0-15,-23 2 1 16,-22 4 0-16,-12 1 0 0,-21-1 0 16,-19 17 1-16,-9-2 0 15,-13 11 0-15,-7 1 0 16,-29 14-1-16,0 9 0 16,-8 12-1-16,-20 10 1 15,-8 14-4-15,-18 16 1 16,-11 12-6-16,-23 16 0 15,-10 25-14-15,0 18 1 16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7T07:17:49.712"/>
    </inkml:context>
    <inkml:brush xml:id="br0">
      <inkml:brushProperty name="width" value="0.07" units="cm"/>
      <inkml:brushProperty name="height" value="0.07" units="cm"/>
      <inkml:brushProperty name="color" value="#D0CECE"/>
      <inkml:brushProperty name="fitToCurve" value="1"/>
    </inkml:brush>
  </inkml:definitions>
  <inkml:trace contextRef="#ctx0" brushRef="#br0">277 18 41 0,'-13'0'20'0,"4"-4"-17"0,5 4 29 16,-4 0-29-16,-6 8 0 16,-3 4 2-16,-6 2 1 15,2 6-7-15,-6 0 1 16,1 11 4-16,4 11 0 0,1-3-1 16,2 0 0-16,7 5-1 15,7-6 1-15,5-3-2 16,5-8 1-16,7 1-2 15,7-2 1-15,2-2-1 16,6-5 0-16,-2-7-5 47,11-4 1-47,3-12-13 0,9 8 0 0</inkml:trace>
  <inkml:trace contextRef="#ctx0" brushRef="#br0" timeOffset="968.7634">584 251 39 0,'-9'8'19'0,"13"-20"-22"15,-4 12 38-15,5 4-34 16,-1-8 1-16,4 8 3 15,5-4 1-15,1 4-6 16,8 0 0-16,0 4 4 16,-1 0 1-16,2-4-2 15,2 0 1-15,-2-4-3 16,3 0 1-16,-4 0-4 16,-5 0 1-16,0-8-5 0,-3 0 1 15,-1-4-8-15,-4 4 1 16,-1-7-4-16,2-5 1 15</inkml:trace>
  <inkml:trace contextRef="#ctx0" brushRef="#br0" timeOffset="687.5081">605 38 28 0,'-4'-8'14'0,"8"0"-6"0,-4 8 6 15,0 0-10-15,0 4 0 31,0 30 6-31,0 5 1 16,0 12-12-16,0 3 0 16,0-3 7-16,0-5 0 15,0 1-2-15,0-8 1 16,0-3-7-16,4-2 1 16,-4-7-4-16,6 1 0 0,-6-16-8 15,0-5 1-15,0-7-2 16,4-7 0-16</inkml:trace>
  <inkml:trace contextRef="#ctx0" brushRef="#br0" timeOffset="1203.1406">916-25 36 0,'0'-4'18'0,"0"8"-18"0,0 0 32 0,0 4-31 15,0 7 1-15,0 9 3 16,0-2 1-16,4 6-5 16,1 11 0-16,-1 7 4 15,0 1 1-15,6-4-2 16,-2 3 1-16,5 1-3 16,-4-12 1-16,-1-11-7 15,2 0 1-15,-2-2-8 16,-12-10 1-16,13-4-6 15,-1-4 0-15</inkml:trace>
  <inkml:trace contextRef="#ctx0" brushRef="#br0" timeOffset="1921.9018">1319 56 31 0,'0'-8'15'0,"-4"8"-8"16,4 0 21-16,-6 0-25 16,2 0 0-16,0 0 3 15,0 4 0-15,-5 4-8 0,-4 4 1 16,-9 0 4-16,9 7 1 15,0 5-2-15,5 3 0 16,-2 7-1-16,6 2 0 16,-1-5 0-16,5 3 0 15,5 2 0-15,3-5 1 16,6-8 0-16,-1-3 1 16,0-4 0-16,9-4 0 15,-5-12-1-15,0 0 1 16,2-8 0-16,2-4 1 0,-3-12-2 15,-1 1 0-15,-4-8 0 16,-3-9 0-16,-2 10 0 16,-3 3 0-16,-5-1-2 15,-9 1 0-15,-1 4-2 16,-2 0 1-16,-1 3-6 16,0 0 1-16,-1 9-13 15,5-1 1-15</inkml:trace>
  <inkml:trace contextRef="#ctx0" brushRef="#br0" timeOffset="2500.0405">1748 48 40 0,'0'0'20'0,"-5"-4"-11"16,1 4 21-16,0 0-28 16,-10 4 1-16,-3 4 0 15,0 0 1-15,-1 4-5 16,5 0 1-16,0 7 2 16,-1 9 0-16,6 2-1 15,-1 1 1-15,0 1-1 16,5 3 1-16,4-1-1 15,4 1 0-15,5-7 1 16,4-5 1-16,14-3 0 16,-2-4 0-16,6-12 0 15,0-4 0-15,3-8 1 16,2 0 0-16,-5-8-1 16,-6-7 0-16,2-5-1 15,-10 9 1-15,-7-23-2 16,-6 10 1-16,-4 5-2 0,-4 3 0 15,-10 5-5-15,-3-1 0 16,-6 1-9-16,2 4 1 16,4 3-7-16,-1-4 0 15</inkml:trace>
  <inkml:trace contextRef="#ctx0" brushRef="#br0" timeOffset="3031.2927">2195 44 46 0,'-10'0'23'0,"-3"0"-19"15,9 0 35-15,-5 0-38 16,1 4 0-16,-2 0 1 0,2 4 0 15,-1-4-3-15,0 4 1 16,5 4 0-16,0-5 1 16,4 1-1-16,4 4 1 15,5 0-1-15,8 0 0 16,1 10 0-16,3-2 1 16,2 3 0-16,-2-3 0 15,-4-1 0-15,1 1 1 16,-5-8 1-16,-4 2 0 15,-1 6 1-15,-8 0 0 0,-4-5-1 16,-9 5 0-16,-8-4 0 16,-10-1 0-16,0 1-6 15,1-8 0-15,-1-4-9 47,10-8 1-47,2-4-8 0,11-8 1 0</inkml:trace>
  <inkml:trace contextRef="#ctx0" brushRef="#br0" timeOffset="3484.4229">2456-13 36 0,'9'-4'18'0,"1"4"-16"0,-10 0 22 15,0 0-21-15,4 4 0 16,-4 3 3-16,0 9 0 16,0 8-6-16,-4-2 0 15,4 6 5-15,-6 7 0 16,2-4-1-16,4 4 1 15,4 0-2-15,2 0 0 0,2-5-1 16,1 6 1-16,8-13 0 16,-3 1 0-16,-1-1-1 15,-1-3 1-15,7-4-1 16,-2-6 1-16,0-2-2 16,1-4 1-16,-1 0-2 15,4-4 1-15,2 0-3 16,-2 0 1-16,2-8-4 15,-6 0 0-15,-3 0-7 16,-1 2 1-16,-5 2-7 16,-4-4 0-16</inkml:trace>
  <inkml:trace contextRef="#ctx0" brushRef="#br0" timeOffset="3734.4334">2505 305 46 0,'-30'0'23'0,"60"-16"-22"0,-22 10 38 16,6 6-39-16,-1-4 0 16,0-4 0-16,5 4 0 15,-1-4 0-15,0 0 0 16,1-4-3-16,-1 5 1 15,0-1-3-15,-3-4 1 16,-1 4-10-16,-4-4 1 0</inkml:trace>
  <inkml:trace contextRef="#ctx0" brushRef="#br0" timeOffset="3937.5547">2517 52 45 0,'-12'-8'22'0,"-6"-2"-18"16,18 10 37-16,9 0-37 16,4 0 0-16,1-4 1 15,7 4 1-15,2-4-8 16,-2-4 0-16,6 0 5 16,-2-4 0-16,6 1-6 15,-1-1 0-15,1 4-14 16,0 0 1-16</inkml:trace>
  <inkml:trace contextRef="#ctx0" brushRef="#br0" timeOffset="5968.8361">-108 1523 35 0,'-4'4'17'0,"8"0"-8"0,-4-4 13 0,0 0-19 15,0 0 1-15,0-8 3 16,0 0 0-16,0-4-8 15,0-7 0-15,0-5 6 16,0-2 0-16,4-17-2 16,1-4 0-16,-1-3-2 15,0-1 1-15,0-3-2 16,6-1 1-16,-2 8-1 16,1 1 0-16,4 11 0 15,1 7 0-15,3 12-1 16,-4 13 1-16,9 3 0 15,-9 0 1-15,0 11-1 16,1 5 1-16,-6 4-1 16,-3-1 1-16,-5 5 1 15,-5 2 0-15,-3 2-1 16,-6-1 1-16,-3-4-1 0,-6 5 0 16,2-2 0-16,4-6 1 15,-1-4-5-15,0-9 1 16,0-3-9-16,6-8 0 15,20 1-6-15,6-5 0 16</inkml:trace>
  <inkml:trace contextRef="#ctx0" brushRef="#br0" timeOffset="6500.0899">107 1444 42 0,'-10'12'21'0,"10"4"-21"16,0-16 32-16,0 0-29 15,0 0 0-15,4-4 2 16,6-4 0-16,3-8-7 16,0-6 1-16,1-2 4 0,-2-7 0 15,6-7-2-15,-6-1 0 16,2-4-1-16,8-7 0 15,0 6 0-15,0 5 0 16,0 4 0-16,-1 5 0 16,2 14 0-16,-2 8 0 15,2 4 0-15,-6 16 1 16,0 8 0-16,1 10 0 16,-5-3 0-16,0 13 0 0,1-5 0 15,-6-1 1-15,1 1-1 16,-1 1 0-16,-4-5-2 15,5-5 1-15,-5-2-3 16,-4-4 0-16,0-9-4 16,0-3 1-16,0-4-10 15,-4-4 0-15</inkml:trace>
  <inkml:trace contextRef="#ctx0" brushRef="#br0" timeOffset="6703.2186">199 1313 46 0,'-10'-8'23'0,"24"12"-22"15,-5-4 36-15,-1-4-36 16,5-3 0-16,14-1 1 0,4 0 0 31,21-4-6-31,-8 4 0 16,4 4-9-16,-8-4 0 15</inkml:trace>
  <inkml:trace contextRef="#ctx0" brushRef="#br0" timeOffset="7359.4786">705 1452 34 0,'-4'24'17'0,"4"-20"-9"15,0-4 17-15,0 0-22 16,0 0 0-16,0-8 3 16,0 0 0-16,0-8-8 15,0-6 1-15,4-6 4 16,2-3 0-16,2-11-1 16,1-9 0-16,4 0-2 15,1 1 0-15,-2 3 0 31,6 4 0-31,0 9-1 0,-1 2 1 0,0 5 0 0,1 7 0 16,-1 9 0-16,-4 7 1 16,1 8-1-16,-6-1 1 15,1 5 0-15,-5 4 0 16,1 4 0-16,-5-1 0 16,-5 5 0-16,-3 2 0 15,-9 14-1-15,-6-5 1 0,2 0-1 16,-2 1 1-16,6-6-1 15,-1-6 0-15,5-1 0 16,5-3 0-16,3-4 0 16,1 0 0-16,4-1 0 15,0 1 0-15,9 0 1 16,4-1 1-16,-1 0-1 16,7 1 1-16,-2 0-1 15,1 0 1-15,3-4-1 16,-4-1 1-16,1-3-3 15,0 0 0-15,4-4-11 16,-5-4 1-16,6 0-5 16,-6-7 0-16</inkml:trace>
  <inkml:trace contextRef="#ctx0" brushRef="#br0" timeOffset="8109.4875">1161 1442 36 0,'-9'-4'18'0,"14"-8"-16"16,-5 4 27-16,0 4-27 16,0-4 0-16,0-4 1 15,4-7 0-15,0-5-4 16,6-2 0-16,3-9 2 0,-1-1 1 15,1 1-2-15,1 5 1 16,-1-2-1-16,0 5 0 16,1 3 0-16,-6 5 0 15,5 3 0-15,-4 0 0 16,3 6 1-16,2 2 0 16,-1 8 0-16,0 4 1 15,-3 4 0-15,-2 6 1 16,1 2 0-16,-1 11 0 0,-3 5-1 15,-1 3 1-15,0-1-1 16,0 2 0-16,2-1-1 16,-2 0 1-16,0-4-2 15,1-4 0-15,-1-4-2 16,0-3 0-16,0-8-3 16,-4 0 0-16,0-8-6 15,0-4 1-15,-4-8-5 16,0-8 0-16</inkml:trace>
  <inkml:trace contextRef="#ctx0" brushRef="#br0" timeOffset="8250.1147">1240 1235 46 0,'-17'8'23'0,"21"3"-21"15,-4-11 41-15,9 4-40 16,-1-4 0-16,9-8 0 0,6 5 1 15,2-5-6-15,6 0 1 16,0-4-3-16,-5 4 0 16,5-2-11-16,-8-6 0 15</inkml:trace>
  <inkml:trace contextRef="#ctx0" brushRef="#br0" timeOffset="9297.0043">1599 1491 38 0,'0'12'19'0,"0"-8"-12"16,0-4 21-16,0 0-27 16,4-12 0-16,1 1 1 15,3-9 0-15,-3-2-2 16,3-10 0-16,2 5 1 15,3-12 1-15,-1-4-1 16,1 0 0-16,-3 0 0 0,3 1 0 16,-5 11-1-16,1-1 0 15,-1 13 1-15,2 3 0 16,-2 8 1-16,1 8 1 16,0 8-1-16,-1 12 1 15,2-1 1-15,-2 1 0 16,-3-1-2-16,3 5 1 62,5-8-1-62,1-2 1 0,-1-2-1 0,-1-8 1 0,7-4-2 0,2-8 1 0,-4-10-1 0,1-6 0 0,-5-7-2 16,0-8 0-16,1-1 0 16,-1 2 0-16,-5 15-1 15,1-1 0-15,-1 16 0 16,2 8 1-16,-6 16 1 15,1 11 1-15,-5 9 0 16,0 14 1-16,0-3 0 16,0-4 0-16,4-1-2 15,4-3 1-15,-3-4-5 16,3-8 0-16,2-4-7 16,-2-3 0-16,1-8-8 15,4-5 1-15</inkml:trace>
  <inkml:trace contextRef="#ctx0" brushRef="#br0" timeOffset="9890.7629">2203 1294 49 0,'-8'15'24'0,"20"-38"-25"0,-3 23 40 15,0 0-38-15,3-8 1 16,2 0-1-16,8 0 1 0,4 8-3 16,0-4 0-16,1-4-2 15,-2 1 0-15,-2-5-12 16,-6 4 1-16</inkml:trace>
  <inkml:trace contextRef="#ctx0" brushRef="#br0" timeOffset="9656.3835">2243 1045 46 0,'0'4'23'0,"0"14"-22"0,0-10 38 16,0 4-38-16,-6 4 1 0,2 3 0 16,0 5 1-16,0 3-3 15,-1 1 0-15,1-2 2 16,0 1 1-16,4-3-1 16,0-1 1-16,4 1-1 15,5-5 0-15,-1 0-1 16,2 1 0-16,2-9 0 15,1 1 0-15,4 0-1 16,2-4 0-16,2 0-1 16,6-4 0-16,-2-4-3 15,2-4 0-15,-4-4-4 16,-2 0 0-16,-4 4-9 16,-3 0 1-16</inkml:trace>
  <inkml:trace contextRef="#ctx0" brushRef="#br0" timeOffset="10156.3992">2255 1126 49 0,'-4'-8'24'0,"13"-4"-24"15,-5 5 35-15,0-1-34 16,5-4 0-16,9 4 0 15,3 0 0-15,6-2-4 16,-5 2 1-16,0 0-5 0,4 0 0 16,0 0-7-16,0 0 1 15</inkml:trace>
  <inkml:trace contextRef="#ctx0" brushRef="#br0" timeOffset="10703.2843">2579 1006 45 0,'-22'3'22'0,"32"-10"-19"0,-10 7 39 16,0 0-40-16,12-8 1 16,1 8 1-16,0-4 0 15,5 0-5-15,4-4 0 0,0 0 3 16,4 4 0-16,5 0-2 16,0 1 1-16,-6 3-5 15,2-4 0-15,-6 0-6 16,2-4 0-16,-10 8-6 15,4 0 0-15</inkml:trace>
  <inkml:trace contextRef="#ctx0" brushRef="#br0" timeOffset="10468.8948">2697 1017 39 0,'0'4'19'0,"4"-12"-18"15,-4 8 30-15,6 4-27 16,-2 4 0-16,-4 8 3 16,0 6 1-16,0 6-9 15,0 11 0-15,-4-4 6 16,4 1 0-16,0-2-2 16,0-3 0-16,0-3-2 15,4-5 0-15,-4-4-6 16,4-4 0-16,0-7-6 15,-4-8 0-15,0 0-6 16,9-12 1-16</inkml:trace>
  <inkml:trace contextRef="#ctx0" brushRef="#br0" timeOffset="11000.1539">2929 1002 47 0,'0'19'23'0,"0"-15"-24"15,0-4 40-15,0 4-38 16,0 4 1-16,0 0 0 15,0 10 1-15,-4-6-3 16,4 12 0-16,-5-1 3 0,1 1 0 16,0-1-1-16,4 9 1 15,0-10-1-15,4-2 1 16,5-1-1-16,-1-3 0 16,6 0 0-16,-1-5 0 15,0 1-1-15,9-4 1 16,-5-4-2-16,6-1 0 15,2 1-2-15,2-4 0 16,-5 4-4-16,0-4 0 16,-5 0-4-16,-4 0 1 15,1-8-8-15,-6 8 0 0</inkml:trace>
  <inkml:trace contextRef="#ctx0" brushRef="#br0" timeOffset="11218.9049">2916 1227 45 0,'0'0'22'0,"27"-16"-22"16,-19 16 36-16,1-4-35 16,8-2 0-16,6-2 0 15,2-4 0-15,2 0-3 16,0 4 0-16,-6 0-2 15,-4 1 1-15,6-5-10 16,-15 4 0-16</inkml:trace>
  <inkml:trace contextRef="#ctx0" brushRef="#br0" timeOffset="11422.0327">2939 1002 56 0,'4'-8'28'0,"22"-8"-34"0,-26 16 49 16,12-16-44-16,11 1 1 15,2-4 0-15,2 7 0 16,0 1-3-16,-6-1 0 0,2 12-9 16,-6-4 1-16,-4 12-4 15,1 7 0-15</inkml:trace>
  <inkml:trace contextRef="#ctx0" brushRef="#br0" timeOffset="11937.6652">3305 1402 49 0,'-8'8'24'0,"12"-24"-24"16,-4 13 46-16,-4-5-44 15,8-4 0-15,0-4 1 16,-4-7 1-16,6-8-5 16,-2-8 0-16,0-8 2 15,0-3 1-15,1-9-2 16,3-2 1-16,1 10-1 0,5 8 0 16,-1 4 0-16,-1 8 0 15,7 4-1-15,-2 7 1 16,0 8 0-16,1 4 1 15,-1 8-1-15,-4 4 1 16,1 0 1-16,-6 8 0 16,-3 8 0-16,-5 3 0 15,-5 1-1-15,-3 3 1 16,-2 4-1-16,-3-8 0 0,0 1-1 16,-5-5 0-16,1 5 0 15,4 6 0-15,1-6 0 16,-2-1 0-16,5 8 1 15,5 1 0-15,4-10 0 16,4-2 1-16,5-1 0 16,-1 1 0-16,10-4 0 15,4-1 0-15,4 1-1 16,0-4 1-16,1-1-6 16,0-4 1-16,-2 1-7 15,-2 0 0-15,-6-4-11 16,4-4 1-16</inkml:trace>
  <inkml:trace contextRef="#ctx0" brushRef="#br0" timeOffset="12390.7974">4015 784 53 0,'-10'-4'26'0,"2"0"-17"0,8 4 40 15,-4 0-45-15,-13 4 1 32,-2 4 0-32,-2 0 1 0,-6 4-8 0,2 2 0 0,2 2 5 15,6 4 1-15,8 3-4 16,5 1 1-16,8 3-1 15,5 3 0-15,8 2 0 16,6-1 0-16,-2-3 0 16,1 10 1-16,0-7-1 15,0 4 0-15,-5-3 1 16,0-10 0-16,2 2 0 16,-7-5 0-16,1 1 1 15,-3 0 1-15,-6-1 1 16,-4-3 0-16,-8 2 0 15,-6-2 0-15,1-4 0 16,-10 0 0-16,-6-8-5 16,-15-4 1-16,-4-8-13 15,-1-4 1-15,6-12-13 16,-1-6 0-16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23:41:19.078"/>
    </inkml:context>
    <inkml:brush xml:id="br0">
      <inkml:brushProperty name="width" value="0.07" units="cm"/>
      <inkml:brushProperty name="height" value="0.07" units="cm"/>
      <inkml:brushProperty name="color" value="#26ADE4"/>
      <inkml:brushProperty name="fitToCurve" value="1"/>
    </inkml:brush>
  </inkml:definitions>
  <inkml:trace contextRef="#ctx0" brushRef="#br0">-7607 208 19 0,'0'-4'9'0,"-4"16"-1"16,4-12 9-16,0 0-13 15,0 0 0-15,-4-4 2 0,-1 4 1 16,1-4-8-16,0-3 0 16,0 3 6-16,-2-5 0 15,2 5-2-15,-5-4 1 16,1 0 0-16,-1 0 0 15,-5 0-1-15,2 6 1 16,-6-6 0-16,-4 4 0 16,-8 0 0-16,-5 12 0 15,-9 2-1-15,-4 10 0 32,-9 0-1-32,-1 4 0 0,2 15-1 0,-5 12 0 0,8 5-1 15,5 17 1-15,4 5-1 78,0 12 0-78,9 14 0 0,0-2 0 0,13 9 0 0,14 11 1 0,8 10-2 0,4-19 1 0,13-10 0 0,14-9 1 0,13-14 0 16,13-20 0-16,18-21 0 16,7-24 1-16,6-15 0 15,12-27 1-15,6-24-1 16,-5-36 1-16,4-12-2 15,-5-3 1-15,-12-22-1 16,-9 2 0-16,-14-12 0 16,-17 7 0-16,-21 14-1 15,-18 2 1-15,-27 8-1 0,-21 23 1 16,-18 12-4-16,-18 10 0 16,6 18-9-16,-10 12 1 15,0 8-9-15,-1 4 0 16</inkml:trace>
  <inkml:trace contextRef="#ctx0" brushRef="#br0" timeOffset="1">-7768 1626 24 0,'8'-14'12'0,"-3"-14"2"0,-1 24 12 16,-4 1-23-16,0 3 1 15,0 11 4-15,0 9 0 16,0 10-8-16,-4 18 0 0,4 8 7 16,0 23 0-16,8 0-1 15,1 9 0-15,-1-2-3 16,2-10 0-16,3-2-4 15,0-6 0-15,9-8-16 16,4-13 1-16</inkml:trace>
  <inkml:trace contextRef="#ctx0" brushRef="#br0">-10300 2876 29 0,'0'-4'14'0,"5"-23"-6"0,-5 27 15 16,0 0-19-16,0 0 1 15,0 0 3-15,0 4 0 16,4 0-10-16,-4 7 1 16,0 10 7-16,0 10 0 15,0 8-2-15,0 12 1 16,0 17-3-16,0 3 1 16,-4 17-1-16,-1 6 0 0,1-3-1 15,0-12 1-15,-2-8-2 63,2-7 1-63,4-6-5 0,0-13 1 0,0-14-6 0,4-18 0 0,-4-13-7 0,10-25 0 0</inkml:trace>
  <inkml:trace contextRef="#ctx0" brushRef="#br0">-10375 3216 36 0,'-12'21'18'0,"12"-7"-11"16,0-10 25-16,4 0-29 15,0 0 1-15,5 0 3 16,-1 0 0-16,15 4-8 0,2-4 0 16,2 4 6-16,4 0 1 15,-1-4-3-15,1 0 0 16,0-4-1-16,-1 8 0 15,10-8-2-15,-5 0 1 16,-4 0-2-16,-1-12 0 16,-3 0-2-16,-6 0 1 15,1-4-2-15,-4 0 0 16,-6-6-3-16,2-6 1 16,-1-4 0-16,0-4 0 15,1-6-1-15,-1-2 1 0,0 0 1 16,5 0 0-16,-10-7 2 15,-3 11 0-15,-5 5 4 16,4 4 1-16,-4 7 4 16,4 8 1-16,-4 16 2 15,4 12 0-15,-4 20 1 16,0 22 1-16,0 18-3 16,-4 14 0-16,4 13-3 15,0 4 0-15,0-12-2 16,4-1 0-16,1-13-8 15,3-9 1-15,2-21-15 16,3-12 1-16</inkml:trace>
  <inkml:trace contextRef="#ctx0" brushRef="#br0">-9122 3315 21 0,'14'0'10'0,"-1"-16"8"0,-9 13-7 16,4-2-7-16,-3-3 0 15,-1 0 3-15,-4-4 0 16,4 0-8-16,-4 2 0 0,0-2 7 15,0-1 1-15,-4 1-1 16,0 5 0-16,-13 3-1 16,-6 4 1-16,-3 7-1 15,-9 9 0-15,-9 1-1 16,5 1 0-16,3 14-2 16,6 12 0-16,8 0-2 15,5-2 1-15,4 3-1 16,9-1 0-16,4-8-1 15,8-1 0-15,9-4 2 16,10-11 1-16,3-12 0 16,5-12 0-16,5-8 1 15,-5-4 1-15,1-7-1 16,-11-12 1-16,-2-10-2 16,-6 10 1-16,0-5-1 15,-3 1 0-15,-10-1-1 0,-4-4 1 16,0 4-5-16,-4 6 1 15,-2 6-7-15,2 0 0 16,0 4-12-16,8-4 0 16</inkml:trace>
  <inkml:trace contextRef="#ctx0" brushRef="#br0">-8846 3271 30 0,'8'-12'15'0,"10"-18"0"16,-13 21 8-16,3 1-20 15,1 0 0-15,-5 1 6 16,-4 7 1-16,4 3-10 16,-4 9 1-16,-4 9 6 15,0 1 1-15,0 14-2 16,-1 12 0-16,1 4-2 15,0-4 0-15,-1-1-2 0,5 5 0 16,0-13-1-16,5-8 1 16,3-3-1-16,1-4 1 15,5-8-2-15,-1-2 1 16,-1-20-1-16,7 2 1 16,2-8-1-16,10-4 0 15,3-8-1-15,2-4 0 16,-5 9 1-16,4-2 0 15,-5 5-1-15,1 6 1 0,-10 2-1 16,2 8 1-16,-6 4 0 16,1 8 0-16,-1 2 0 15,0-2 0-15,1 1 0 16,-1-9 1-16,2 0 0 16,-2-8 0-16,0-4 1 15,-3-9 1-15,-1-1 0 16,-5-10 0-16,-4-8-1 15,-8 1 1-15,-4-11-3 16,-1-5 0-16,-1-8-9 63,2 1 1-63,4-14-14 0,4-7 1 0</inkml:trace>
  <inkml:trace contextRef="#ctx0" brushRef="#br0">-7077 2979 45 0,'-14'-8'22'0,"18"-19"-19"0,-4 15 42 16,0 4-44-16,10 0 1 15,-2 4 0-15,1 0 0 16,-1 4-3-16,5 0 0 15,5 8 2-15,-5 0 0 16,18 23-1-16,-1 1 0 16,1 0-1-16,0 7 1 0,-5 4 1 15,-4 1 0-15,-5-4 1 16,-4 0 0-16,-7 6 1 16,-12 10 0-16,-2-8 1 15,-9-1 0-15,-6-3 0 16,-3 4 1-16,0-14-1 15,0-5 1-15,-1-6-4 16,-4-7 0-16,1-16-6 16,-1-12 0-16,10 0-11 15,7-3 0-15,10-6-5 16,4 7 0-16</inkml:trace>
  <inkml:trace contextRef="#ctx0" brushRef="#br0">-7064 3035 41 0,'-5'8'20'0,"14"19"-7"0,-9-19 19 0,0 13-29 16,0 9 0-16,-4 6 3 15,-1 11 0-15,1 8-7 16,4 1 0-16,0-4 4 16,0-5 1-16,4-11-5 15,-4-1 1-15,0-6-6 16,0-9 1-16,5-2-9 16,-5-14 1-16,0-4-4 15,4-20 1-15</inkml:trace>
  <inkml:trace contextRef="#ctx0" brushRef="#br0">-6293 3113 31 0,'8'-14'15'0,"-4"-15"-4"0,-4 21 21 16,0-3-26-16,-4 3 0 0,0 0 4 15,-10 8 1-15,1 8-13 16,-4 0 0-16,-5 11 8 16,-4 10 0-16,3 9-3 15,2 2 0-15,3 16-2 16,9-2 0-16,5 9-2 15,8-12 1-15,5 2 0 16,9-14 1-16,-1-2 0 16,0-15 1-16,10-14 0 15,0-4 1-15,3-16 0 16,-4 4 1-16,4-22 0 16,1-14 0-1,-12-17-1 1,-11 2 0-16,-12 5-1 15,-6 5 0-15,-7 2-5 16,-4 12 0-16,-2 3-11 0,-2 8 0 16,2 10-8-16,-4-7 1 15</inkml:trace>
  <inkml:trace contextRef="#ctx0" brushRef="#br0">-5129 2991 40 0,'0'-28'20'0,"9"32"-10"16,-13 0 25-16,-1 0-33 15,-3 16 0-15,-5 8 2 16,-1 7 0-16,1 8-5 16,0 4 1-16,-1 2 3 15,2-1 1-15,7 3-1 16,5-8 0-16,5-11-1 16,-1-6 0-16,4-5-1 15,6-4 1-15,-1-9-2 16,4-8 0-16,1-4-2 15,4-5 1-15,0-8-1 16,0 9 0-16,0-2 0 16,-5 2 0-16,6 4 1 15,-2 8 0-15,0 0 0 0,6 2 1 16,0 2 0-16,-1 0 0 16,5-3 0-16,4-5 1 15,-9 0 1-15,0-9 0 16,0-3 2-16,-4-2 0 15,-4-2 1-15,0-8 1 16,-10-12-1-16,-3 0 0 16,-5 2-1-16,-5-3 0 15,-3-2-5-15,-6-1 1 16,1-3-9-16,0 4 0 16,5 2-12-16,2 10 1 0</inkml:trace>
  <inkml:trace contextRef="#ctx0" brushRef="#br0">-4380 2853 45 0,'18'0'22'0,"-14"3"-11"15,-4 5 25-15,0 4-34 0,-4 13 0 16,0 6 1-16,-6 12 1 16,-3 1-4-16,0 7 0 15,1 0 4-15,2 1 0 16,1 0-1-16,5-2 1 15,4-2-1-15,9-8 0 16,5-6 0-16,-2-5 0 16,10-9-1-16,-4-8 0 15,3 0-1-15,6-8 0 16,3-4-2-16,5-8 1 16,1 0-5-16,3 4 1 0,-3 0-5 15,-6-3 0-15,-4-1-10 16,-4-1 0-16,-4 1 1 15,-5-1 0-15</inkml:trace>
  <inkml:trace contextRef="#ctx0" brushRef="#br0">-4345 3296 48 0,'-35'0'24'0,"39"0"-27"16,6-5 48-16,3-3-44 16,-1 4 1-16,1-4 1 15,5 0 0-15,4 0-4 0,5-2 0 16,-2-2 3-16,11-5 0 16,-5 1-7-16,0 1 1 15,-6-1-12-15,2 4 1 16</inkml:trace>
  <inkml:trace contextRef="#ctx0" brushRef="#br0">-4349 2897 68 0,'-17'-29'34'0,"47"17"-36"15,-22 5 59-15,6-1-56 16,3 0 0-16,10 0 0 16,7 0 0-16,10-1-3 15,-4 5 1-15,-1 2-7 16,9-6 0-16,1 8-12 16,3-12 0-16</inkml:trace>
  <inkml:trace contextRef="#ctx0" brushRef="#br0">-3036 3497 42 0,'-8'45'21'0,"12"-27"-10"0,-4-18 22 16,0 0-28-16,0 0 0 16,0 0 3-16,4-16 0 15,6-6-10-15,-2-7 1 16,1-10 7-16,0-2 0 16,-5-5-2-16,0-14 0 15,-4 8-1-15,0-3 1 16,0 0-3-16,-4 1 1 0,4 10-1 15,0 7 0-15,0 2-1 16,8 9 1-16,2-3-1 16,-2 10 0-16,14 3 0 15,0 3 0-15,14-3 0 16,6 5 0-16,8-5-1 16,-2 4 1-16,0-1-4 15,0-1 0-15,0 2-6 16,-4 0 1-16,-10 1-11 15,2 7 0-15</inkml:trace>
  <inkml:trace contextRef="#ctx0" brushRef="#br0">-2988 3137 54 0,'18'-4'27'0,"43"-8"-29"0,-38 4 41 15,3 0-39-15,9 4 1 16,4-2-1-16,5 2 1 16,0-9-4-16,9 1 0 15,-1 4-5-15,-4 1 1 16,-8-1-8-16,-1 4 1 0</inkml:trace>
  <inkml:trace contextRef="#ctx0" brushRef="#br0">-2326 2864 57 0,'-31'4'28'0,"23"-12"-33"16,8 12 45-16,0-4-38 16,0 0 0-16,13 0 2 15,13-4 0-15,-4 0-5 16,4 1 0-16,10-5 4 15,-2 0 0-15,10 4-1 16,0 0 1-16,0 4-4 16,8 0 0-16,6-4-5 15,-2-4 1-15,1 4-10 16,-5-5 1-16,5 7-4 16,-3-2 0-16</inkml:trace>
  <inkml:trace contextRef="#ctx0" brushRef="#br0">-2094 2833 47 0,'9'8'23'0,"-9"-16"-13"16,0 12 39-16,0 4-46 16,0 3 1-16,-4 5 3 0,-1 16 0 15,1 8-8-15,0-1 0 16,0 9 5-16,-2 3 1 15,2 0-3-15,0-7 1 16,-1-1-3-16,5-8 1 16,0 1-6-16,0-4 0 15,5-16-5-15,-1-9 0 16,0-3-11-16,2-11 1 16</inkml:trace>
  <inkml:trace contextRef="#ctx0" brushRef="#br0">-2330 3470 53 0,'-4'-8'26'0,"60"12"-31"0,-43-8 51 0,0 4-44 16,5-8 1-16,8 4 0 15,5 0 0-15,9-3-3 16,-1 7 1-16,5 4 3 16,0-4 0-16,8 0-1 15,1 0 1-15,-5 0 0 16,-9 0 0-16,5 0-2 15,-4-4 1-15,-2 0-1 16,-11 4 0-16,-6 0-1 16,-2 0 1-16,-2-5-1 15,-3 1 1-15,-2 4-1 16,-3 0 0-16,0-8 0 16,-5-1 0-16,-4-3-1 15,0-2 1-15,4-6-1 16,-4-8 1-16,4-11-1 0,-4-6 0 15,6-2-1-15,2-5 0 16,1-1 0-16,-1-3 1 16,1 8-1-16,1 8 1 15,-2 1-1-15,1 16 0 16,4 6 0-16,-1 1 0 16,6 12-1-16,0 8 1 15,4 8 0-15,4 5 1 16,-1 10 0-16,5 12 0 15,1-7 1-15,0 4 0 0,5-1 0 16,-2 2 1-16,6-3-1 16,-5-2 1-16,4-4-1 15,-3-9 1-15,-6-2-3 16,-4-1 1-16,0-10-6 16,-4-2 0-16,-4-8-7 46,0-2 1-46,-5-2-10 0,4-5 0 0</inkml:trace>
  <inkml:trace contextRef="#ctx0" brushRef="#br0">-763 2609 38 0,'0'-4'19'0,"0"-5"-7"0,0 9 23 15,0 0-32-15,0 4 0 16,0 5 3-16,-4 10 0 16,-2 9-6-16,2 11 1 15,-5 13 6-15,-3 9 1 16,-1 3-1-16,-1 8 0 15,5-6-2-15,1-6 1 16,3-5-3-16,5-3 1 0,0 0-8 16,5-14 1-16,-1 2-9 15,5-8 1-15,-1-13-11 16,10-10 1-16</inkml:trace>
  <inkml:trace contextRef="#ctx0" brushRef="#br0">-549 2652 63 0,'-4'-12'31'0,"8"4"-39"15,-4 8 61-15,0 0-52 16,8-4 1-16,2 0 0 0,7 8 0 16,10 8-3-16,7 4 0 15,1 7 2-15,1 12 0 16,3 6 0-16,-5 2 0 16,-3 4 1-16,-4-3 1 15,-1-1 0-15,-8 8 0 16,-5-3 1-16,-5-5 1 31,-8 4 0-31,-4-3 0 0,-17-1-1 0,-15 0 1 16,-12 2-1-16,-4-10 0 0,-6-8-5 15,2-10 0-15,7-9-10 16,18-20 1-16,19-9-15 16,20-6 0-16</inkml:trace>
  <inkml:trace contextRef="#ctx0" brushRef="#br0">-453 2790 46 0,'-4'-4'23'0,"4"8"-12"0,0-4 31 16,4 4-40-16,-4 4 1 0,0 11 3 16,0 5 1-16,-4 12-8 15,-5 7 1-15,-4 4 4 16,5-8 1-16,-2 5-2 16,6-3 0-16,0-7-5 15,-1-2 1-15,-3-8-7 16,4-5 1-16,-1-3-7 15,1-7 1-15,0-9-7 16,8-9 1-16</inkml:trace>
  <inkml:trace contextRef="#ctx0" brushRef="#br0" timeOffset="2">-10015 4019 24 0,'0'0'12'0,"4"0"-7"16,-4 0 12-16,9-4-14 15,-9 4 1-15,0 4 2 16,0 4 0-16,4 3-8 15,0 6 1-15,-4 14 5 16,0 1 1-16,0 7-2 16,-4 1 0-16,0 3-1 15,-1 4 0-15,1-3 0 16,-5 0 1-16,1 0-2 0,4 3 1 16,4-8-1-16,0-3 0 15,0-4-2-15,0-10 1 16,4-5-5-16,0-6 1 15,5-11-9-15,-9 0 1 16,8-15-1-16,1-6 0 16</inkml:trace>
  <inkml:trace contextRef="#ctx0" brushRef="#br0" timeOffset="3">-10260 4059 34 0,'-18'-4'17'0,"5"-17"-16"15,13 18 33-15,0 3-32 16,0-8 1-16,8 4 3 16,1 0 0-16,5 0-7 15,3 0 1-15,4-4 4 16,6 0 0-16,8 2-1 15,14-7 1-15,7 1-2 16,5 0 0-16,-7 0-1 16,-2 1 1-16,0 3-1 15,5 3 1-15,-9 1-2 16,-4 4 1-16,-4 4-1 16,-5 5 1-16,-5 3 0 0,-8-1 0 15,-5 5 0-15,-4-4 0 16,1 3 0-16,-10 9 0 31,1 7 0-31,-5 10 1 0,0-1-1 0,0 6 0 16,-5 6-1-16,5 0 0 15,0-2 0-15,5 2 0 16,-1-8-1-16,5-6 1 16,-1-10-1-16,2-4 1 15,-2-9-2-15,1-6 1 16,-1-5-3-16,-8-4 0 0,5-9-4 15,-1 2 1-15,-4-5-6 16,0 4 0-16,0-8-3 16,0 5 1-16</inkml:trace>
  <inkml:trace contextRef="#ctx0" brushRef="#br0" timeOffset="4">-9524 4331 41 0,'-10'-16'20'0,"10"20"-20"15,0-4 38-15,10-4-33 16,-2 4 0-16,9-4 3 16,6-4 1-16,7 8-12 15,9-4 1-15,1 0 7 16,4-4 0-16,0-2-3 16,-1-2 1-16,-3 8-3 0,0-5 1 15,-6 5 0-15,1-4 0 16,-4 8-1-16,-5 0 1 15,-4 4-1-15,0 4 0 16,0 5-1-16,-5-5 1 16,0 2-2-16,1 2 1 15,-5-8-4-15,0 0 1 16,1-4-13-16,-1-8 0 16</inkml:trace>
  <inkml:trace contextRef="#ctx0" brushRef="#br0" timeOffset="5">-8907 3904 27 0,'0'-4'13'0,"8"-8"-1"16,-8 12 5-16,0 0-14 15,0 0 0-15,0 0 1 16,-4 0 1-16,0 4-6 0,4 4 1 15,-5 0 4 1,1 5 1-16,0 2-1 0,4 13 0 16,-4 7 0-16,4 12 0 15,0 5 0-15,0-1 0 16,0 5-1-16,0 0 0 16,4-6-1-16,0-6 0 15,0 0-1-15,5-2 0 16,0-6-4-16,-1-4 0 15,2-8-7-15,-2-8 0 16,1-8-6-16,-1-8 1 0</inkml:trace>
  <inkml:trace contextRef="#ctx0" brushRef="#br0" timeOffset="6">-8692 4399 38 0,'-14'0'19'0,"32"0"-19"0,-5-5 34 16,4 1-30-16,10-4 0 16,4-3 2-16,11-1 0 15,-2-4-8-15,-5 8 0 16,1-4 5-16,-1 0 0 15,-5-4-5-15,1 4 0 16,-4 2-6-16,-6-2 0 0,-4 3-6 16,-3-3 0-16</inkml:trace>
  <inkml:trace contextRef="#ctx0" brushRef="#br0" timeOffset="7">-8614 4003 36 0,'0'4'18'0,"4"0"-16"0,-4-4 26 16,0 12-28-16,-4 3 1 16,0 14 2-16,-5-2 0 15,0 6-3-15,-3 5 1 16,-2 6 2-16,1 8 1 31,4-6-1-31,5-2 0 0,0-1-1 0,4 4 1 0,4-11-2 16,5 0 1-16,8-8 0 15,9-4 0-15,4-10-1 16,6-2 0-16,3-4 0 16,-8-3 1-1,13-1-2 1,-4 0 1-16,-6-4-5 15,-3-4 0-15,-4 0-9 16,-10-5 0-16,0 5-2 16,-3-4 0-16</inkml:trace>
  <inkml:trace contextRef="#ctx0" brushRef="#br0" timeOffset="8">-8552 4110 44 0,'-27'0'22'0,"27"-24"-15"15,9 13 37-15,3 3-41 16,2-8 0-16,3 7 2 16,10 1 0-16,-5 1-7 15,4-1 0-15,10 0 4 16,-2-4 1-16,5 0-8 15,5-3 0-15,-4 3-12 0,-5 4 1 16</inkml:trace>
  <inkml:trace contextRef="#ctx0" brushRef="#br0" timeOffset="15">-3680 4071 37 0,'0'-20'18'0,"23"15"-14"0,-23 5 21 16,0 0-24-16,0 0 1 15,4 9 3-15,0 7 1 16,-4-1-6-16,0 9 1 16,0 7 3-16,0 1 1 15,-4 4-1-15,0 7 1 16,0 0-2-16,-1-3 0 16,1-4-1-16,0-4 1 15,4 6-1-15,0-5 0 16,4-6 0-16,5-4 0 15,-1 2-1-15,1-5 1 16,5-6-1-16,-2-2 0 0,6-3-1 16,4-1 1-16,-1-4-1 15,2-4 1-15,3-4-1 16,0-4 1-16,0-1-5 62,1-3 1-62,-2 2-5 0,-2-2 1 0,-2 0-10 0,-3 0 1 0,-5 3-2 0,-4 2 1 0</inkml:trace>
  <inkml:trace contextRef="#ctx0" brushRef="#br0" timeOffset="16">-3626 4419 48 0,'-4'4'24'0,"8"22"-30"0,-4-26 49 15,8 0-41-15,1 0 1 16,4-4-1-16,9 0 1 16,0-8-4-16,0 6 0 15,4-6 2-15,0 0 1 16,0-1-5-16,-3 2 0 15,-2-1-6-15,-3-4 0 16,-5 0-6-16,0 0 0 0</inkml:trace>
  <inkml:trace contextRef="#ctx0" brushRef="#br0" timeOffset="17">-3609 4110 48 0,'-13'8'24'0,"17"-24"-25"15,1 8 43-15,3 4-41 16,5-3 1-16,10-1 0 16,-2 8 1-16,6-16-4 15,8 3 1-15,-1 5 0 16,1 4 1-16,1-3-8 15,3 3 1-15,-3 4-9 0,-2 4 0 16</inkml:trace>
  <inkml:trace contextRef="#ctx0" brushRef="#br0" timeOffset="18">-3110 4071 55 0,'-18'-12'27'0,"24"-5"-31"15,2 13 46-15,1 4-41 16,8 0 1-16,5 0 0 16,4 0 1-16,1-7-4 15,4 3 1-15,11 0 1 16,2-4 1-16,4-4-1 16,6 0 0-16,-6 1-4 15,4-1 1-15,-3 0-8 16,-6 0 0-16,-3 8-7 15,-14 0 1-15</inkml:trace>
  <inkml:trace contextRef="#ctx0" brushRef="#br0" timeOffset="19">-2860 3999 31 0,'0'8'15'0,"-5"27"-4"15,5-22 15-15,0 7-24 0,5 7 1 16,-5 8 4-16,0 17 1 16,0 7-9-16,0-4 1 15,0-3 5-15,0 0 0 16,0-6-1-16,0-6 0 16,0-9-5-16,0-2 1 15,4-9-5-15,0-14 0 16,-4-6-10-16,4-6 0 62</inkml:trace>
  <inkml:trace contextRef="#ctx0" brushRef="#br0" timeOffset="20">-2374 4382 44 0,'-4'12'22'0,"17"1"-12"16,-5-13 26-16,1 4-33 16,18-16 0-16,-2 7 1 15,6-7 0-15,5 5-6 16,-1-1 1-16,3-8 3 16,-2 0 1-16,-5 4-6 15,0 0 1-15,-10 0-9 16,-4 0 1-16,-3 2-6 15,-5-2 0-15</inkml:trace>
  <inkml:trace contextRef="#ctx0" brushRef="#br0" timeOffset="21">-2365 3948 39 0,'13'-8'19'0,"-18"12"-18"16,10 0 29-16,-1 0-28 15,4 4 1-15,-8 4 3 16,0 7 0-16,-8 5-7 16,8 12 1-16,0 3 5 15,-4 2 1-15,4 8-2 16,-5 3 0-16,1-1-2 16,0 1 0-16,4-5 1 15,0-2 0-15,8-2-1 16,1-8 1-16,9-3-1 15,-1-8 0-15,0-6 0 16,1-2 1-16,4-7-3 0,5-1 1 16,4-8-1-16,3-4 1 15,1-5-3-15,0-3 1 16,1 0-6-16,-6-2 1 16,-8 2-13-16,-5 0 1 15</inkml:trace>
  <inkml:trace contextRef="#ctx0" brushRef="#br0" timeOffset="22">-2248 3991 66 0,'0'-6'33'0,"36"-11"-47"0,-22 9 64 16,3 0-48-16,4 0 0 16,6 0 0-16,4-3 1 15,3 3-5-15,-3-1 0 0,-4 5-4 16,3 4 0-16,-4 0-12 16,4 8 0-16</inkml:trace>
  <inkml:trace contextRef="#ctx0" brushRef="#br0" timeOffset="23">-1678 4647 43 0,'5'4'21'0,"-10"-4"-11"0,5 0 27 15,9 0-33-15,-9 0 0 16,9-8 2-16,-1-4 0 15,-4 1-7-15,2-10 1 16,-2 1 5-16,0-2 0 16,1-18-2-16,3-3 1 15,-4-16-2-15,1-1 0 16,-1-12-1-16,6 10 0 0,-2-2-1 16,1 9 0-16,4-1-1 15,5 13 1-15,-1 8 0 16,4 3 0-16,2 8-1 15,-2 8 1-15,6 1 0 16,-2 7 0-16,-2 8-1 16,-3 4 1-16,-2 4 0 15,0 3 0-15,-6 5 0 16,-2 1 1-16,-6 2-1 16,-4 1 0-16,-8 3 0 15,-6 1 0-15,-3 3 0 16,-6 6 1-16,3-2-1 15,-7 0 0-15,6-3 0 16,-2 0 0-16,6 0 0 16,0-9 0-16,-1-3 0 15,5 7 1-15,5-3 0 0,3 0 0 16,1 4 0-16,4 0 1 16,4-1 0-16,5-2 0 15,8-5 0-15,1 2 0 16,8-2-1-16,5-3 0 15,0-2 0-15,2 5 0 16,-2 0-4-16,0-5 1 16,-5 6-7-16,5-1 0 15,0-4-12-15,-1-2 0 16</inkml:trace>
  <inkml:trace contextRef="#ctx0" brushRef="#br0" timeOffset="24">-583 3964 29 0,'4'-8'14'0,"-8"-12"6"0,4 13 6 15,0-1-21-15,-6-1 1 16,2 1 4-16,0 0 0 15,-5 0-12-15,-4 1 1 16,-5 3 8-16,1 0 0 16,-4 4-2-16,-2 4 1 15,-4 4-2-15,-3 3 0 16,8 5-1-16,1 5 1 16,2-6-2-16,7 1 0 0,3 11-1 15,5-7 0-15,12 7-1 16,-3 2 0-16,17 2 0 15,4 2 0-15,5-3 0 16,0 2 0-16,-1 0 0 16,1-5 0-16,-6 0 0 15,-2 1 0-15,-6-4 0 16,-3 4 0-16,-6-5 1 16,1-2 1-16,-9-5 0 15,-4-6 0-15,-5 6 0 16,-9 0 0-16,-8 0 0 15,-5 0 1-15,-4-4-2 16,1 0 0-16,3-8-3 16,4-1 0-16,1-6-6 15,4-5 1-15,9-4-10 16,13-4 1-16,9 1-7 0,9-6 1 16</inkml:trace>
  <inkml:trace contextRef="#ctx0" brushRef="#br0" timeOffset="9">-7147 4612 36 0,'-8'8'18'0,"3"-1"-9"15,5-7 17-15,-4 0-21 16,0-4 1-16,-2 1 4 15,-2-5 0-15,4-5-11 16,-1-3 1-16,1-2 8 16,4-2 1-16,0-20-3 15,0-8 0-15,-4-2-2 16,4-14 0-16,0-2-2 16,8 2 0-16,5 0-2 15,10 5 1-15,2 0-1 16,-2 13 0-16,1 1-1 15,7 13 1-15,5 9-1 16,-1 11 1-16,-1 8 0 0,1 12 0 16,1 7-1-16,-11 10 1 15,-2 2 0-15,-6 1 1 16,-7 7-1-16,-10 4 1 16,-6 1 0-16,-11-3 1 15,-4-3 0-15,-10 2 0 16,0-4 0-16,1-5 0 15,-6-2 0-15,1-11 0 16,-4-2-5-16,3 0 0 16,3 1-9-16,2-6 1 15,14 1-11-15,7 4 1 0</inkml:trace>
  <inkml:trace contextRef="#ctx0" brushRef="#br0" timeOffset="10">-6740 4573 41 0,'-13'18'20'0,"13"-1"-14"0,0-17 23 16,0 0-26-16,4-9 1 15,5-7 1-15,-1-2 0 16,5-14-7-16,9-4 1 16,0-8 4-16,-4 6 0 15,8-26-2-15,0 0 1 16,-4 6-1-16,5 9 0 0,-2 6 0 16,2 4 0-16,0 8-1 15,-2 2 0-15,-2 14 0 16,-6 7 0-16,0 12 0 15,1 11 1-15,4 18-1 16,-4 14 1-16,-5 8 0 63,-5 8 0-63,1 8 0 0,-1 1 0 0,2-6-1 0,-2-10 1 0,1-12-4 0,0-12 1 0,-1-10-5 15,2-9 0-15,-6-9-9 16,-4-4 0-16</inkml:trace>
  <inkml:trace contextRef="#ctx0" brushRef="#br0" timeOffset="11">-6640 4328 62 0,'-21'3'31'0,"15"1"-40"0,12 0 55 15,7 0-46-15,8-4 0 16,10 0 0-16,4-4 0 16,-1 0-3-16,6 0 1 15,0-4-9-15,-5 0 1 16,13 0-6-16,-8-4 0 0</inkml:trace>
  <inkml:trace contextRef="#ctx0" brushRef="#br0" timeOffset="12">-5965 4647 33 0,'-9'12'16'0,"9"-12"-7"16,0 0 21-16,0-4-26 16,0-8 0-16,0 0 4 15,0-7 0-15,0-6-9 16,0-1 0-16,5-14 6 16,-1-7 1-16,4-12-3 15,1-5 1-15,5-4-3 16,3 2 1-16,4 6-2 15,6 5 1-15,0 4-1 16,-1 15 0-16,0 6-1 16,0 9 1-16,-4 5 0 15,-4 8 0-15,0 4 0 16,-5 4 1-16,-1 4-1 0,-3 4 0 16,-5 0 1-16,-4 4 0 15,-4 5-1-15,0 1 1 16,-9 10-1-16,-4 8 1 15,-6-1-1-15,-2 0 0 16,-6 1 0-16,-5 8 0 16,5-9 0-16,10 0 0 62,8 1 0-62,9-4 0 0,12-5 1 0,1-2 1 0,8-3-1 0,10 6 1 0,4-4 0 0,-6-4 0 0,6 0 0 16,5-4 0-16,-2 0-1 15,1 0 1 1,13 2-1 0,-8-6 0-16,-9 1-1 15,-5-5 1-15,-4-1 0 16,-1-3 0-16,-8 0-1 16,-3-4 1-16,-2 0-1 15,1-4 1-15,-5 0-1 16,-4 4 0-16,5-7 0 15,-5-5 1-15,4-5-1 16,4-5 0-16,6-2-1 16,-1-20 1-16,4-8 0 15,6-15 0-15,8-4 0 16,-1 0 0-16,5 0 0 0,0 8 0 16,-5 3-1-16,6 17 1 15,-10 8 0-15,-4 7 0 16,0 13-1-16,-5 11 1 15,-4 12-1-15,-3 11 1 16,-2 20-1-16,1 12 1 16,-1 13 0-16,-3 11 0 15,-1-8 0-15,0-4 0 16,0-3 0-16,2-4 0 16,2-2-4-16,-3-7 1 15,3-10-2-15,-4-7 0 0,1-1-4 16,-1-10 0-16,0-3-5 15,2-4 1-15,-6-12-3 16,0 0 0-16</inkml:trace>
  <inkml:trace contextRef="#ctx0" brushRef="#br0" timeOffset="13">-5238 4319 48 0,'-44'9'24'0,"26"-9"-21"15,14 0 44-15,0 3-45 16,4-3 0-16,4 0 1 16,14 0 0-16,-1 0-4 0,10 0 0 15,3-3 2-15,9-2 1 16,1 1-7-16,0-8 1 15,-5 4-12-15,3-4 0 16</inkml:trace>
  <inkml:trace contextRef="#ctx0" brushRef="#br0" timeOffset="14">-4652 4561 44 0,'0'8'22'0,"0"-24"-16"0,6 8 27 15,-2 0-30-15,0-5 0 16,0-6 0-16,5-9 1 0,4-8-6 15,1-11 1-15,-1 4 4 16,-1-9 0-16,1-3-2 16,1 4 1-16,-1 7-2 15,0 5 1-15,1 8 0 16,-6 7 0-16,1 11-1 16,4 5 1-16,-5 12-2 15,6 9 1-15,-1 15 0 16,0-1 1-16,1-2-1 15,3-3 1-15,4-2-1 16,-3-9 0-16,4-2 1 16,-4-5 0-16,3-4-1 15,2-13 1-15,-6-2-1 16,0-5 0-16,1-2 1 16,4-3 0-16,-4 6-1 15,-5-5 0-15,-1 3 0 0,1 6 0 16,1-1 0-16,-5 4 0 15,4 4 0-15,-1 8 0 16,2 4 0-16,-1 16 0 16,-4 11 0-16,-1 17 0 15,-2 3 0-15,-6 9 1 16,0 4-2-16,4-10 0 16,0-2-6-16,5-8 0 15,-1-6-10-15,1-10 0 16</inkml:trace>
  <inkml:trace contextRef="#ctx0" brushRef="#br0" timeOffset="25">-33 3861 46 0,'6'-16'23'0,"19"-3"-17"0,-16 11 36 15,5 0-42-15,-1 4 1 16,4-4 1-16,5 4 0 15,4-3-2-15,5 3 0 16,0 4 1-16,-1 4 1 47,-3-1 0-47,-6 1 0 0,-3-4 0 0,-1 0 0 0,-4 4 0 0,-9 0 0 16,-8 4-1-16,-4 4 1 15,-10 2-1-15,0 7 0 16,-7 14 1-1,-2 2 1-15,5 2-1 16,4 0 0-16,1-4 1 16,9 6 0-16,-1-6 0 15,5-4 1-15,4 0-3 16,4-2 0-16,0-2 0 16,5-7 0-16,-1 3-8 15,15-3 0-15,-6-8-14 16,4 5 0-16</inkml:trace>
  <inkml:trace contextRef="#ctx0" brushRef="#br0" timeOffset="26">406 4569 76 0,'0'-12'38'0,"4"4"-46"0,-4 4 61 16,0 0-53-16,0 4 0 15,0 0-1-15,-4-4 0 16,4 4-6-16,0 0 1 16,0 0-14-16,4 0 1 15</inkml:trace>
  <inkml:trace contextRef="#ctx0" brushRef="#br0" timeOffset="27">699 3836 41 0,'4'-6'20'0,"14"-6"-2"0,-13 8 18 15,3 0-31-15,1 0 0 16,-1 0 2-16,6 0 1 16,3-7-12-16,-4 7 1 15,5-5 7-15,4 9 0 16,4 0-3-16,4 0 0 16,6 5-1-16,-10-1 0 15,0 0 1-15,-3 3 0 16,-2 1-1-16,-7 0 0 15,-6 0 1-15,-3 4 0 0,-5-2-1 16,-5 7 1-16,-3-1-1 16,-6 3 1-16,-3 6-1 15,-10-2 0-15,1 5 0 16,4-1 1-16,-4 5-1 16,4-4 1-16,0 7 0 15,4 2 0-15,1-7 0 16,9-3 1-16,3 2-1 15,1-6 1-15,4 2-1 16,0-3 0-16,0-2-5 16,0 0 1-16,4 0-8 15,-4 0 1-15,0 3-10 16,0 2 0-16</inkml:trace>
  <inkml:trace contextRef="#ctx0" brushRef="#br0" timeOffset="28">1045 4631 80 0,'-22'8'40'0,"5"12"-41"0,17-16 75 15,-4 0-74-15,4 1 0 16,4-2-3-16,0 1 0 15,5-4-6-15,5-4 0 0,3-4-15 16,0-4 0-16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7T07:25:18.337"/>
    </inkml:context>
    <inkml:brush xml:id="br0">
      <inkml:brushProperty name="width" value="0.07" units="cm"/>
      <inkml:brushProperty name="height" value="0.07" units="cm"/>
      <inkml:brushProperty name="color" value="#26ADE4"/>
      <inkml:brushProperty name="fitToCurve" value="1"/>
    </inkml:brush>
  </inkml:definitions>
  <inkml:trace contextRef="#ctx0" brushRef="#br0">20 752 40 0,'-35'-12'20'0,"45"-47"-18"0,3 49 21 15,18-14-23-15,11-3 1 16,16-8-1-16,3-8 1 16,14 1-1-16,13-9 1 15,21 1 1-15,22-5 1 16,15-3-1-16,-6 5 1 15,17 7 0-15,-3-1 0 0,3-3-1 16,-11 14 0-16,-2 13-5 16,-8 4 1-16,-23 4-11 15,2 15 0-15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7-14T08:18:28.467"/>
    </inkml:context>
    <inkml:brush xml:id="br0">
      <inkml:brushProperty name="width" value="0.07" units="cm"/>
      <inkml:brushProperty name="height" value="0.07" units="cm"/>
      <inkml:brushProperty name="color" value="#FFFFFF"/>
      <inkml:brushProperty name="fitToCurve" value="1"/>
    </inkml:brush>
  </inkml:definitions>
  <inkml:trace contextRef="#ctx0" brushRef="#br0">7606 5176 24 0,'-4'8'12'0,"8"-8"-5"0,-4 0 2 16,0 0-7-16,0 0 1 16,5 0 3-16,-5 0 0 15,4 4-7-15,-4 0 1 16,0-4 5-16,-4 3 1 15,-5 1 0-15,0 0 0 16,-3 0-1-16,-11 0 0 16,-8 0-1-16,-13 0 1 15,-8-2-2-15,-5 2 1 0,-18 0-2 16,-7 4 0-16,-14 4 0 16,-19-5 1-16,2 1 0 15,-19-1 0-15,5 0 1 16,-8-3 0-16,-1 0 0 15,5 0 1-15,-5-4-2 16,13 0 1-16,24 0-2 16,15 0 0-16,18 0-8 15,14 4 0-15,12-4-14 16,19 12 0-16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7-14T08:18:28.574"/>
    </inkml:context>
    <inkml:brush xml:id="br0">
      <inkml:brushProperty name="width" value="0.07" units="cm"/>
      <inkml:brushProperty name="height" value="0.07" units="cm"/>
      <inkml:brushProperty name="color" value="#BFBFBF"/>
      <inkml:brushProperty name="fitToCurve" value="1"/>
    </inkml:brush>
  </inkml:definitions>
  <inkml:trace contextRef="#ctx0" brushRef="#br0">7198 4514 23 0,'0'-4'11'0,"0"-4"-7"16,0 8 12-16,0-8-14 16,0 8 0-16,0-8 2 15,0 8 1-15,0 0-5 16,4 4 0-16,0 4 4 15,-4 0 0-15,5-4-1 16,0 4 1-16,-1 0-1 16,-4-4 0-16,0 0-1 15,0 7 1-15,0 5-1 16,0 0 0-16,0-2 0 16,0 14 1-16,0 15-1 15,-4 7 0-15,-1 28 0 16,0 15 1-16,-3 8 0 15,-2 9 0-15,6 3 0 0,-1-5 0 16,5-7 2-16,5 4 0 16,-1-11 0-16,6-13 1 15,-2-3-1-15,2 0 0 16,-2-8-1-16,-3-4 1 16,3-8-2-16,-8-3 0 15,0 3-2-15,0-11 0 16,0 0-3-16,0-13 1 15,0-6-12-15,0-9 0 0,0-7-9 16,-8-8 1-16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7-14T08:18:28.577"/>
    </inkml:context>
    <inkml:brush xml:id="br0">
      <inkml:brushProperty name="width" value="0.07" units="cm"/>
      <inkml:brushProperty name="height" value="0.07" units="cm"/>
      <inkml:brushProperty name="color" value="#26ADE4"/>
      <inkml:brushProperty name="fitToCurve" value="1"/>
    </inkml:brush>
  </inkml:definitions>
  <inkml:trace contextRef="#ctx0" brushRef="#br0">3571 163 37 0,'-83'-40'18'0,"-52"-3"-12"16,96 35 15-16,-22 0-20 15,-16 0 0-15,-28 4 0 16,-18 8 1-16,-17 0-2 16,-1 4 0-16,-12 0 1 15,-9 4 1-15,-5 4 0 16,-4 3 1-16,-8 9-1 15,3 0 1-15,1 7-1 16,5 7 1-16,-2 9 0 16,1 1 0-16,14 14-2 15,17 12 1-15,4 1-1 16,14 10 1-16,7 1-1 0,24-10 1 16,16 5-2-16,18 12 1 15,14-1-1-15,16 1 0 16,18 10-1-16,14 5 1 15,7-1-1-15,24 2 1 16,8 17 0-16,12-13 0 16,19-7 0-16,17-1 0 15,27-13 0-15,4-8 0 16,21-7 0-16,13 0 0 0,23-8-1 16,0-7 1-16,12 4 0 15,14-2 0-15,-4-5-1 16,4-2 1-16,18-14 0 15,-2-6 0-15,14-2 0 16,10-12 0-16,-11-7-1 16,11-16 1-16,-6-16-1 15,-12-8 1-15,4-7 0 16,-13-11 0-16,-8-7 0 16,0-22 0-16,-6-3 0 15,-11-6 0-15,-7-13-1 16,-8-8 1-16,-8-18 0 15,-13-1 0-15,-17-3 0 16,-23 0 0-16,-22 3 1 16,-27-3 0-16,-19-8 2 15,-29 11 0-15,-17 1 1 16,-29-5 0-16,-33 1 0 16,-26-5 1-16,-25 5-1 15,-36 7 1-15,-21 5-2 0,-18-2 1 16,-31-2-3-16,-17 3 0 15,-3 13-1-15,-33-10 0 16,-3 23-4-16,-32 10 0 16,-21 17-7-16,-45 21 0 15,-45 38-8-15,-68 22 0 16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7-14T08:18:28.578"/>
    </inkml:context>
    <inkml:brush xml:id="br0">
      <inkml:brushProperty name="width" value="0.07" units="cm"/>
      <inkml:brushProperty name="height" value="0.07" units="cm"/>
      <inkml:brushProperty name="color" value="#FFFFFF"/>
      <inkml:brushProperty name="fitToCurve" value="1"/>
    </inkml:brush>
  </inkml:definitions>
  <inkml:trace contextRef="#ctx0" brushRef="#br0">8107 4 35 0,'-4'-4'17'0,"4"-8"-15"0,0 12 17 16,0 0-19-16,4 4 1 15,1 4 0-15,-1 4 1 16,-4-2-2-16,4 6 1 15,1 4 1-15,-1 7 0 16,-4-3 0-16,4 3 0 16,-4 0-1-16,4-3 1 15,-4-1-1-15,6 1 0 16,-2 0-1-16,0-1 1 0,-4-3-1 16,5-2 1-16,-5 2-2 15,4-5 1-15,-4-2 0 16,0-1 1-16,0-4-1 15,0 0 0 1,-4 0 0 0,-5-1 0-16,-1-3 0 15,-2 4 1-15,-10 0-2 16,-9 0 1-16,-4 0 0 16,1 2 0-16,-16-2 0 15,8 0 0-15,-2-4 0 16,-4 0 0-16,-2 4 0 15,-2 0 1-15,0-1-1 16,-1 1 1-16,-3-8 1 16,-11 8 0-16,-2 0 0 15,-6-4 0-15,5-4-1 16,-4 0 1-16,-6 0-1 16,2-4 1-16,-1 0-1 0,-9 0 0 15,-8 4 0-15,0-4 0 16,4 0 0-16,-4 0 0 15,4 0-1-15,0 4 1 16,-4-3-1-16,-1 3 0 31,-3 0 0-31,2-4 1 0,2 4-1 0,0 0 1 16,4 0-1-16,-4 0 1 16,-9 0-1-16,4 0 1 0,1 4-1 15,-2 3 1-15,6 1-1 16,0 4 1-16,-13-4-1 15,4 0 0-15,3 3 0 16,2 1 0-16,-1 5 0 16,5-5 0-16,-9-2 0 15,5-2 0-15,-7 4 0 16,6 0 0-16,1 3 0 16,-2 4 0-16,2-7 0 15,-1-1 0-15,5 1 0 16,-1-4 0-16,1-4 0 15,0 4 0-15,4-4 0 16,0 8 0-16,0-10 0 16,-4 6 1-16,0-8-1 15,4 4 0-15,0 0 0 16,0 0 0-16,-6-4 0 16,2 4 0-16,4-4 0 15,-4-4 0-15,8 4 0 0,6 0 0 16,-6-4 0-16,5 4 0 15,8 0 0-15,5 0 0 16,-5 4 0-16,6-8 0 16,-10 4 0-16,0-4 0 15,5 0 0-15,-1-4 0 16,4 6 0-16,2-2 0 16,4-4 0-16,3 8 1 0,1 0-1 15,0 0 1-15,-1-4-1 16,1 4 0-16,0-4 0 15,7 4 1-15,6 0-1 16,4 0 0-16,0 0 0 16,6-4 0-16,3 8 0 15,-1-4 0-15,5 4 0 16,6-4 0-16,2 4 0 16,6 0 0-16,4 0-1 15,-1 0 1-15,6 2 0 16,-1 2 0-16,5 8 0 15,0-8 0-15,-1 8-1 16,5 4 1-16,0 7 0 16,0 1 0-16,0-10 0 15,0 6 1-15,0 7-1 16,0 1 0-16,0 4 0 16,0 2 0-16,0 1 0 15,0 4 0-15,-4 5 0 0,0-1 1 16,0-4 0-16,-2 0 0 15,2-1 0-15,0-7 0 16,-1 0 0-16,1-2 1 16,0-11-1-16,4 2 1 15,0-8-2-15,0-5 1 16,0 1-4-16,0 4 1 16,0-12-8-16,0-12 0 15,0 8-7-15,8-16 0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7-14T08:18:28.578"/>
    </inkml:context>
    <inkml:brush xml:id="br0">
      <inkml:brushProperty name="width" value="0.07" units="cm"/>
      <inkml:brushProperty name="height" value="0.07" units="cm"/>
      <inkml:brushProperty name="color" value="#FFFFFF"/>
      <inkml:brushProperty name="fitToCurve" value="1"/>
    </inkml:brush>
  </inkml:definitions>
  <inkml:trace contextRef="#ctx0" brushRef="#br0">1083 5624 34 0,'-4'4'17'0,"8"-4"-13"0,-4 0 18 15,0 0-20-15,0 0 0 16,0 0 2-16,-4 4 0 15,-5 4-3-15,-4-4 0 32,1 0 4-32,-7 0 0 0,-2-4 0 0,-10 0 0 0,0 0-1 15,1 0 1-15,-5 0-1 16,-5 0 0-16,-4 0-2 16,1 0 0-16,0 0 0 15,-1 0 1-15,4 0-1 16,1-4 1-16,-1 0-2 15,1 0 0-15,3-4 0 16,11 8 1-16,2 0-2 16,6 0 0-16,4 8-1 15,5-8 1-15,-2 4 0 16,2 0 0-16,3 0 0 16,1 0 0-16,0 0 0 15,-1-4 0-15,1 3 0 16,4-3 0-16,-4 4 0 15,4-4 0-15,0 0 0 16,0 0 0-16,0-7 0 0,0-1 0 16,0-4 0-16,4-8 1 15,0 2-1-15,-4-6 0 16,0-7 0-16,9 0 1 16,0-17-1-16,-1 2 0 15,2-16 0-15,-2 0 0 16,-4-16 0-16,1 4 0 15,-5 4 0-15,0 4 0 16,0-5 0-16,0-2 0 16,4 6-1-16,0 2 1 0,1 2 0 15,3-7 0-15,2 8 0 16,-2-4 0-16,-3 7 0 16,-1 4 0-16,-4 5 0 15,0 11 0-15,0 1 0 16,0 7 0-16,4 3-1 15,0 5 1-15,1 3 0 16,-1 4 0-16,-4 2-1 16,4 2 1-16,2-4 0 15,-6 1 0-15,-6 3 0 16,6 0 0-16,0 0 0 16,-4 5 1-16,0-5-1 15,-1 12 0-15,1 0-1 16,-4 4 1-16,3-4 0 15,1 4 0-15,0 0-1 16,-6 0 1-16,2-4 0 0,3 3 0 16,1 1 0-16,0 0 0 15,4 0-1-15,0 0 0 16,-5 0 1-16,5 0 1 16,-4 0-1-16,0 8 0 15,-6-8 0-15,10 3 0 16,-4 1 0-16,-4 4 0 15,-1 4-1-15,-4 2 0 16,-1 2 1-16,-3 3 0 16,0 1-1-16,-5-5 1 15,4 1 0-15,0 0 1 0,1-10 0 16,4 2 0-16,-1 0-1 16,2-4 0-1,7-4 0 1,1-4 0-16,4 0-1 15,0-8 0-15,4 0-1 16,1-4 1-16,7-2-1 16,2-2 0-16,-5-4 1 15,4 1 0-15,-5-1-1 16,2 1 1-16,3-13 0 16,0 14 1-16,-1-2 0 15,2 4 0-15,-1-3-1 16,4 3 1-16,-3 4 0 15,3-3 0-15,-4 3 0 63,5 4 0-63,-5 8-1 0,4 0 1 0,-3 0 0 0,-1-4 0 0,0 4 0 0,1 8 0 0,-2 0-1 0,1 0 1 16,0-1 1-16,5 5 0 15,-1 0-1-15,2 0 1 16,2 3 0-16,10 5 0 15,-1 2 0-15,5 6 0 16,1 3-5-16,6 1 0 16,8-1-12-16,-2-7 0 15</inkml:trace>
  <inkml:trace contextRef="#ctx0" brushRef="#br0" timeOffset="1">353 5543 39 0,'-13'-4'19'0,"-1"4"-15"0,14 0 19 16,0 0-23-16,0 0 1 16,0 0 1-16,4 4 0 15,6 4-2-15,-2 4 1 16,-3 3 2-16,-1 9 0 0,0 6 1 16,1 9 0-16,3-3-1 15,2 7 1-15,-2 3-1 16,1 19 0-16,-5-2-2 15,0 0 0-15,-4 10-1 16,0-2 0-16,-4 6 0 31,-5 2 1-31,5 2-1 0,-4-8 1 0,2-2 0 16,2-13 1-16,4 1-1 16,0-10 0-16,0-9 0 15,4-1 1-15,-4-8-2 16,6-7 1-16,-2-10 0 15,4-2 0-15,1 0-1 16,-5-4 0-16,5-4 0 16,-5 0 1-16,6 0-1 15,-2-1 0-15,1 1 0 16,-1-4 0-16,1 0 0 16,5 0 0-16,-1 0 0 0,0 0 0 15,5 4-1-15,12 0 1 16,1 4 0-16,8 0 0 15,5 0 0-15,9 0 0 16,8-1 0-16,0 1 0 16,5-4 0-16,-5 0 0 15,-5 0 0-15,-3 0 0 16,-5 0-2-16,0-4 0 16,-8 4-5-16,-14-4 0 15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23:41:19.074"/>
    </inkml:context>
    <inkml:brush xml:id="br0">
      <inkml:brushProperty name="width" value="0.07" units="cm"/>
      <inkml:brushProperty name="height" value="0.07" units="cm"/>
      <inkml:brushProperty name="color" value="#26ADE4"/>
      <inkml:brushProperty name="fitToCurve" value="1"/>
    </inkml:brush>
  </inkml:definitions>
  <inkml:trace contextRef="#ctx0" brushRef="#br0">-9720 94 27 0,'-9'-19'13'0,"9"11"-5"0,0 8 14 0,-4-8-20 16,-4 0 1-16,-1-4 2 15,-4 1 1-15,0-1-7 16,-4 4 1-16,-5 4 5 16,-4-4 0-16,-5 16-1 15,-3-4 1-15,-6 4-2 16,1 0 1-16,-4 7-1 16,0 5 0-16,-15-1-2 15,11-3 1-15,-22 26-2 16,-2 5 1-16,6 15-1 15,4 9 0-15,8 22 0 16,15 1 1-16,7 11-1 16,14 3 0-16,17 9 0 15,13-12 0-15,22 1 0 16,22-10 0-16,3-10-1 16,5-16 1-16,1-16-1 0,4-15 1 15,3-15 1-15,11-20 0 16,7-20 1-16,4-23 0 15,-7-23 1-15,-6-20 0 16,2-15 0-16,-15-31 1 16,-8 3-1-16,-18 1 0 15,-16-9-1-15,-23 9 1 16,-13-4-2-16,-9 18 0 16,-25 13-3-16,-26 12 0 15,-5 14-6-15,-15 21 1 0,4 23-12 16,-12 23 1-16</inkml:trace>
  <inkml:trace contextRef="#ctx0" brushRef="#br0" timeOffset="1">-9849 1405 28 0,'4'-8'14'0,"-4"-4"-4"16,0 12 14-16,0 0-22 15,0 4 0-15,0 0 4 16,0 4 0-16,0 4-6 15,4 4 0-15,0 7 6 16,1 23 0-16,-1 9-1 16,0 22 0-16,1 20-2 15,-1 17 1-15,0 10-2 16,0-11 1-16,2-4-2 16,-2-8 1-16,0-19-4 15,5-12 1-15,4-12-15 16,8-34 1-16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7-14T08:18:28.579"/>
    </inkml:context>
    <inkml:brush xml:id="br0">
      <inkml:brushProperty name="width" value="0.07" units="cm"/>
      <inkml:brushProperty name="height" value="0.07" units="cm"/>
      <inkml:brushProperty name="color" value="#26ADE4"/>
      <inkml:brushProperty name="fitToCurve" value="1"/>
    </inkml:brush>
  </inkml:definitions>
  <inkml:trace contextRef="#ctx0" brushRef="#br0">0 47 20 0,'4'-16'10'0,"32"9"-9"0,-19-1 11 16,10 0-11-16,8 4 1 15,26 0 1-15,0 8 1 16,14 4-4-16,4 4 1 15,13-1 2-15,0 9 1 16,13 2-1-16,8 6 0 0,-7 3-1 16,-6 8 0-16,1 7-1 15,-5 5 1-15,-8-1-1 16,4 5 0-16,4 0 0 16,-8-1 0 15,-5-11-10-31,-8 8 0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7-14T08:18:28.467"/>
    </inkml:context>
    <inkml:brush xml:id="br0">
      <inkml:brushProperty name="width" value="0.07" units="cm"/>
      <inkml:brushProperty name="height" value="0.07" units="cm"/>
      <inkml:brushProperty name="color" value="#E7E6E6"/>
      <inkml:brushProperty name="fitToCurve" value="1"/>
    </inkml:brush>
  </inkml:definitions>
  <inkml:trace contextRef="#ctx0" brushRef="#br0">1187 2362 31 0,'-13'-8'15'0,"9"16"-10"16,4-4 17-16,0 0-22 15,0-1 1-15,4 1 1 16,5 0 0-16,-1 0-2 16,5 4 0-16,5 0 2 15,-5 4 1-15,0 3-1 16,1 1 1-16,3 0 0 16,0-2 0-16,1 6 0 15,-1 3 0-15,0-7-1 16,1-4 1-16,3-4 0 0,-2-4 1 15,-2 0-1-15,0-12 0 16,1-4 1-16,-1-4 0 16,0-7-2-16,1-5 1 15,-1 2-3-15,-4-9 1 16,1-5-11-16,-6 1 1 16,1 5-8-16,-9-9 1 15</inkml:trace>
  <inkml:trace contextRef="#ctx0" brushRef="#br0" timeOffset="1">-121 3276 30 0,'0'12'15'0,"8"-5"-3"15,-8-7 15-15,0 4-24 16,0 0 0-16,0-4 5 15,-4 0 0-15,4 0-9 16,0 0 1-16,0-8 6 0,4 1 0 16,6-9-2-16,-6-8 1 15,5-2-3-15,-5-2 1 16,4-3-2-16,1 4 1 16,-5-9-2-16,6 2 1 15,-6 3-1-15,0 3 0 16,1 9 0-16,-1 3 0 15,4 16-1-15,1 8 1 16,-1 11 0-16,6 1 0 16,-1 4 0-16,8 7 0 0,-3-1 0 15,0 2 1-15,0-5 1 16,3 1 0-16,0-9 0 16,-3-3 0-16,0-4 1 15,0-6 0-15,-1-6 0 16,0-2 0-16,-3-18-1 15,-2-4 0-15,1-7-2 16,0-12 1-16,1 1-5 16,-6-5 0-16,5 11-6 15,-9 1 1-15,-8 13-11 16,-4 10 0-16</inkml:trace>
  <inkml:trace contextRef="#ctx0" brushRef="#br0" timeOffset="2">542 2891 38 0,'-9'0'19'0,"26"8"-12"0,-21-8 22 16,0 4-25-16,0 7 0 15,-5 1 1-15,1 12 0 16,-2 6-6-16,6 1 0 16,-5-3 5-16,5 3 0 0,4-1-1 15,0 2 0-15,4-5-1 16,5 5 1-16,5-13-1 16,3 1 1-16,0-6-2 15,1 2 1-15,-1-8-1 16,4-4 1-16,2 0-2 15,2 4 0-15,-2-4-2 16,-6-1 0-16,-5-3-5 16,2 4 1-16,-5 0-12 15,-1-4 0-15</inkml:trace>
  <inkml:trace contextRef="#ctx0" brushRef="#br0" timeOffset="3">529 3124 43 0,'-18'8'21'0,"40"-16"-18"0,-17 8 27 16,3-4-27-16,5 4 1 15,5-4-1-15,3-4 1 16,2 4-6-16,2 0 1 15,6 0 0-15,-5-2 1 16,-4-2-12-16,-5 4 0 16,-4 4-2-16,-3-8 1 15</inkml:trace>
  <inkml:trace contextRef="#ctx0" brushRef="#br0" timeOffset="4">642 2946 58 0,'-17'-24'29'0,"21"12"-42"15,5 8 60-15,-1-7-47 16,9-5 0-16,2 4-1 16,-2 0 1-16,5 2-5 15,-1 2 1-15,-4 4-11 16,6 8 1-16</inkml:trace>
  <inkml:trace contextRef="#ctx0" brushRef="#br0" timeOffset="5">1108 3031 46 0,'-17'12'23'0,"17"-8"-18"0,-4 3 32 0,-5 5-36 16,1 8 1-16,-2 2 2 15,-3 10 0-15,5-1-5 16,3-8 1-16,5-3 4 15,5-4 0-15,3-2-1 16,5 2 1-16,5-8-2 16,-1-12 1-16,6-4-1 15,-2-6 0-15,6 2-1 16,-6-4 0-16,0 4-2 16,2 1 1-16,-6-1 0 15,1 8 0-15,3 4-1 16,-4 0 1-16,1 4-1 15,-1 0 1-15,2 0 0 16,-2 3 0-16,0 1 0 16,1 0 0-16,-1 0 0 15,4-4 1-15,2-4-1 0,-6 0 1 16,1-4 0-16,-1-8 1 16,0 0-1-16,-3 1 1 15,-1-9 0-15,-5 1 1 16,-4-9-2-16,1-2 1 15,-5-9-3-15,-9-5 0 16,-4 5-8-16,-1-3 0 16,-3-1-11-16,0 9 0 15</inkml:trace>
  <inkml:trace contextRef="#ctx0" brushRef="#br0" timeOffset="6">-134 4314 38 0,'0'-8'19'0,"21"-6"-15"15,-21 6 26-15,0-4-28 16,4-3 0-16,-4 3 1 16,6-4 1-16,-6-4-5 15,0 1 0-15,0-1 3 16,0 6 0-16,4-2-3 15,-4 4 0-15,0-4-12 16,13 5 0-16</inkml:trace>
  <inkml:trace contextRef="#ctx0" brushRef="#br0" timeOffset="7">-123 4156 42 0,'-6'0'21'0,"16"-8"-18"0,-6 4 24 0,0 0-24 16,1-4 0-16,-5 0 2 15,0 0 0-15,0-3-6 16,0-1 0-16,0-4 4 16,-5-3 1-16,5-5-2 15,5-2 0-15,-5-14-1 16,4 1 1-16,0-4-2 16,1 5 1-16,3-1-1 15,6 3 0-15,-1 14-1 16,4-5 1-1,14 19-1 1,0 8 1-16,-2 11 1 16,-2 9 0-16,-10 10 0 15,-4 6 1-15,-9 3 1 16,-4-9 1-16,-4 2 0 0,-9-1 0 16,-4 0-1-16,-1 5 1 15,-3-10-2-15,-6-6 1 47,6-9-5-47,-2-7 0 0,2-8-6 0,4-3 1 0,3-5-12 0,6-8 0 16,12 4 0-16,4-10 0 15</inkml:trace>
  <inkml:trace contextRef="#ctx0" brushRef="#br0" timeOffset="8">273 4166 41 0,'-4'8'20'0,"4"8"-17"16,0-16 40-16,0 0-40 0,0 0 1 16,0-8 1-1,0-4 0-15,4-2-7 0,1-10 0 16,3 1 5-16,5-5 0 15,5-7-2-15,3-3 0 16,2-9-1-16,-2 11 0 16,6 1 0-16,-2 13 0 15,-2 2-1-15,-2 4 1 16,-4 8 0-16,6 1 0 16,-2 3 0-16,-3 8 0 15,-5 3 0-15,0 5 0 0,-5 12 1 16,2 2 0-16,-2 2 0 15,-4 3 0-15,1 4 0 16,-1-1 0-16,5-2 0 16,-1-5 0-16,6-3-3 15,-10-5 1-15,0-7-6 16,1-4 1-16,-1-4-11 16,-4-4 0-16</inkml:trace>
  <inkml:trace contextRef="#ctx0" brushRef="#br0" timeOffset="9">313 4042 44 0,'-31'0'22'0,"35"-12"-13"16,5 12 30-16,3-4-38 15,11 0 1-15,8 0 0 0,3 0 1 16,10-2-5-16,-5 6 1 15,1 0-6-15,-1-4 1 16,-1-16-9-16,-2 4 0 16</inkml:trace>
  <inkml:trace contextRef="#ctx0" brushRef="#br0" timeOffset="10">907 4276 35 0,'4'4'17'0,"-4"-16"-10"16,0 1 19-16,0 3-24 15,0 0 1-15,0-4 3 16,0-4 1-16,0-3-8 16,-4-5 0-16,4-6 5 15,0-1 1-15,0-13-2 16,4-3 0-16,0-6-2 15,5 2 0-15,1 1-1 0,7 7 0 16,4-1 0-16,1 10 0 16,0 7-1-16,-4 7 1 15,-1 4 0-15,4 16 0 16,-3 4 0-16,0 4 1 16,-6 4-1-16,2 0 1 15,-5-1-1-15,-5 5 1 16,0 8 0-16,-4-6 0 15,-4 2-1-15,-5 3 1 16,-3-3-1-16,-6 7 1 0,-4 0-1 16,0-4 1-16,0-3-1 15,4 0 0-15,1-1 0 16,4 1 1-16,1-6-1 16,2-2 0-16,6 4 0 15,-1 0 1-15,5-1 0 16,5 1 1-16,9 3-1 15,7 1 1-15,0 0-1 16,10-6 1-16,4 2-1 16,1-4 0-16,-2-4-2 15,-3-1 1-15,0 1-7 16,-1 4 0-16,1-12-11 16,-6 4 1-16</inkml:trace>
  <inkml:trace contextRef="#ctx0" brushRef="#br0" timeOffset="11">1396 4213 40 0,'-9'8'20'0,"9"-8"-16"15,0 0 25-15,5-8-28 16,-1-3 1-16,4-9 1 16,6-2 0-1,12-33-4 1,0-4 1-16,0 1 1 16,-3 7 1-16,-2 8-1 15,-3 1 0-15,-1 11 0 16,-4 11 0-16,-5 8 0 47,2 8 0-47,-1 12 1 0,-1 8 0 0,-4 15 1 0,5 4 0 0,1 11 1 0,-2 5 1 15,1 3-2-15,3-3 1 16,1 0-1-16,1-9 0 16,3 1-2-16,0-11 0 15,-3-9-5-15,-1-11 0 16,0-4-5-16,-5-12 1 15,-2-8-10-15,-6-7 0 16</inkml:trace>
  <inkml:trace contextRef="#ctx0" brushRef="#br0" timeOffset="12">1479 4081 48 0,'-17'8'24'0,"17"-16"-24"16,0 8 36-16,8-4-36 15,5 0 1-15,4-4-1 16,6 1 1-16,2-1-2 16,2 0 0-16,8-4-6 15,-9 4 0-15,13 0-7 16,-8 2 1-16</inkml:trace>
  <inkml:trace contextRef="#ctx0" brushRef="#br0" timeOffset="13">1978 4182 31 0,'-6'4'15'0,"12"-4"-5"0,-6 0 19 16,0 0-27-16,0-8 0 15,4 0 3-15,0-6 1 16,0-2-7-16,1-8 0 15,3 1 3-15,1-8 1 16,-1-9-1-16,2-2 0 16,-2-5-2-16,1 8 0 15,-1 9 0-15,1 2 1 0,1 9-1 16,-2 7 1-16,1 8 0 16,-5 4 1-16,5 12 1 15,-5 3 0-15,4 5 1 16,2 3 1-16,-2 0-1 15,1-3 1-15,0-5-1 16,-1-3 0-16,6 0-1 16,-1-4 0-16,0-4-2 31,-1-1 1-31,2-10-1 0,-1-9 0 0,0-8-1 16,1 1 0-16,-1-4-1 15,-1 4 1-15,7 3-2 16,-7 9 1-16,5 3 0 15,-4 4 0-15,-3 12 0 16,-2 11 1-16,1 5 0 16,-13 6 1-16,4 2-1 0,-5 7 1 15,5 4-3-15,0-9 1 16,5-3-5-16,3 1 1 16,-4-9-9-16,9 1 1 15,5-2-6-15,-5-10 1 16</inkml:trace>
  <inkml:trace contextRef="#ctx0" brushRef="#br0" timeOffset="14">2588 4081 47 0,'10'0'23'0,"11"-12"-28"16,-12 8 34-16,3-3-29 15,2-1 0-15,3 4-2 16,2-4 1-16,-2 4-1 16,0-4 0-16,0 0-10 15,-3 2 0-15</inkml:trace>
  <inkml:trace contextRef="#ctx0" brushRef="#br0" timeOffset="15">2684 3805 34 0,'0'-12'17'0,"-4"8"-15"15,4 8 25-15,0-4-25 16,0 8 1-16,0 8 1 16,-9-1 0-16,1 9-4 15,-1 2 0-15,-5 6 5 16,2-1 0-16,3 4-1 15,5 3 0-15,0-6-1 16,4-1 1-16,8-3-1 16,1-9 1-16,-1 1-2 15,6-6 1-15,3-2-2 0,0-4 1 16,6 0-1-16,2-4 1 16,2-4-3-16,-1 0 1 15,-4-4-3-15,-1 0 1 16,-4 0-5-16,-3 0 0 15,-5 0-10-15,-1-4 0 16</inkml:trace>
  <inkml:trace contextRef="#ctx0" brushRef="#br0" timeOffset="16">2680 3832 49 0,'10'12'24'0,"11"-47"-29"0,-13 27 42 16,5 0-37-16,4 0 0 15,6 0-3-15,2-2 1 16,2 2-5-16,0 4 1 16,-10 8-7-16,0 0 0 15</inkml:trace>
  <inkml:trace contextRef="#ctx0" brushRef="#br0" timeOffset="17">2991 3781 54 0,'-10'0'27'0,"10"-4"-24"0,0 4 46 0,0 0-47 16,10 0 1-16,7 0 0 15,0 0 0-15,9-4-5 16,4 8 1-16,1 0-1 16,9-4 0-16,-5-4-5 15,-1 8 0-15,1-8-5 16,-4 4 1-16,-1 0-7 16,1 0 0-16</inkml:trace>
  <inkml:trace contextRef="#ctx0" brushRef="#br0" timeOffset="18">3177 3773 41 0,'6'8'20'0,"-12"-4"-20"16,6 4 33-16,0-4-30 15,0 16 0-15,0 3 4 16,-4 12 0-16,0-4-8 16,4 4 1-16,0 0 5 15,0 3 0-15,0-6-2 0,0-5 0 16,0-3-4 0,0-5 0-16,0-3-7 0,4-4 1 15,-4-12-9-15,0 0 0 16</inkml:trace>
  <inkml:trace contextRef="#ctx0" brushRef="#br0" timeOffset="19">3509 3813 40 0,'0'-8'20'0,"6"-12"-23"16,-2 12 34-16,0 2-28 0,-4 6 0 16,0 0 3-16,0 0 0 15,0 2-7-15,-4 6 1 16,0 8 5-16,-6 4 0 15,-3 7-1-15,1 4 0 16,-7-4 0-16,7 4 0 16,-1 4-1-16,4 5 1 15,1-6-1-15,8 1 1 16,0-7-1-16,8-1 0 16,5-7-1-16,4-6 0 0,6-6-1 15,2 4 0-15,6-8-3 16,0 4 0-16,-5-4-2 15,5 0 0-15,-6-4-5 16,2 0 1-16,-6-4-11 16,-7 0 1-16,-1-4 0 15,-17 0 1-15</inkml:trace>
  <inkml:trace contextRef="#ctx0" brushRef="#br0" timeOffset="20">3431 4081 56 0,'-8'0'28'0,"29"-12"-37"16,-12 5 59-16,5-1-49 16,3-4 0-16,4 4 0 0,2 0 0 15,-2-4-2-15,1 6 0 16,0-6-1-16,-4 0 1 15,-1-4-8-15,-4 5 1 16,-5 3-8-16,-2 0 0 16</inkml:trace>
  <inkml:trace contextRef="#ctx0" brushRef="#br0" timeOffset="21">3475 3771 56 0,'5'-8'28'0,"16"-4"-36"15,-7 4 50-15,3 4-42 16,4-4 0-16,2 1 0 16,2-5 1-16,10 4-3 15,1 4 1-15,-5 0-7 16,-1 4 0-16,0 4-7 15,-4 8 1-15</inkml:trace>
  <inkml:trace contextRef="#ctx0" brushRef="#br0" timeOffset="22">3847 4202 42 0,'-6'0'21'0,"6"-4"-15"0,0 0 33 16,0-4-37-16,0-4 1 15,0-2 0-15,0-6 1 16,6-8-5-16,-2-3 0 16,-4-4 3-16,9-7 0 15,-5-1-1-15,4 0 0 16,5 3-1-16,5 2 1 0,-1-1-2 15,2 1 1-15,-2-1 0 16,4 3 0-16,1 9-1 16,0 7 1-16,-4 8 0 15,-1 12 0-15,0 8 0 16,-3 4 0-16,-6 8 1 16,-3-5 0-16,-5 5 0 15,0 3 0-15,-5 1 0 16,-3-2 0-16,-6 2-1 15,1-4 1-15,-4-1-1 16,-1 1 1-16,-3-5-1 16,-2 4 0-16,2 1 0 15,0-5 1-15,2 5-1 16,7 0 1-16,7-1 0 16,5 5 1-16,9-10 0 15,8 6 1-15,1-4-1 0,-1-1 1 16,6 1-1-16,-2 0 0 15,0-1-3-15,2-3 0 16,-2 0-5-16,1-4 0 16,-4 0-6-16,0-6 0 15,-5 2-7-15,4-4 1 16</inkml:trace>
  <inkml:trace contextRef="#ctx0" brushRef="#br0" timeOffset="23">4499 3653 42 0,'-8'-12'21'0,"-32"20"-17"0,26-4 33 0,-3 4-35 16,-4 0 1-16,-2 7 3 15,2-3 0-15,3 0-8 16,9 7 1-16,1 1 3 16,8 4 1-16,4-2-1 15,5 9 0-15,3-3-2 16,2-2 1-16,12 2 0 16,1-1 1-16,-2 1 1 15,-2-1 0-15,-6 3 0 0,1-2 1 16,-10-5 1-16,-3 1 0 15,-14-5-1-15,-9-3 1 16,-3 0-2-16,-10-8 0 16,-3-4-3-16,-10-8 0 15,0-4-11-15,5-8 1 16,3 0-12-16,15-3 1 16</inkml:trace>
  <inkml:trace contextRef="#ctx0" brushRef="#br0" timeOffset="24">7882 3416 26 0,'8'-4'13'0,"1"-16"-9"16,-5 14 14-16,0-2-14 15,6-4 0-15,-2 0 3 16,1 4 1-16,-5 0-8 16,5 5 0-16,-9 3 6 15,0 3 1-15,-4 5-2 16,-5 8 0-16,0 4-2 16,1-2 1-16,-6 6-2 15,5-1 1-15,1 1-2 16,-1-2 1-16,-3 6-1 15,6-1 0-15,2 1 0 16,14-9 0-16,7 1-1 16,4 2 1-16,6-10-1 0,4-4 1 15,-1-8-1-15,1 4 1 16,0-4-1-16,-1-4 1 16,9 4-4-16,-8-8 1 15,-1 0-6-15,-3 0 0 16,-6 2-8-16,-3-2 0 15</inkml:trace>
  <inkml:trace contextRef="#ctx0" brushRef="#br0" timeOffset="25">8249 3684 48 0,'-22'32'24'0,"32"-24"-22"0,-2-5 39 16,5-3-40-16,8-3 0 15,6-1 2-15,0 4 1 16,3-4-5-16,9-4 1 16,9 4 2-16,-4 4 0 15,0-8-4-15,-4 0 0 16,2-7-7-16,-2 7 1 0,-5-4-8 16,-4 0 0-16</inkml:trace>
  <inkml:trace contextRef="#ctx0" brushRef="#br0" timeOffset="26">8371 3370 45 0,'-8'0'22'0,"-1"-4"-18"15,9 4 38-15,0 0-41 16,9-8 0-16,-1 0 1 15,6 0 0-15,3 1-3 16,6-1 1-16,7 4 1 16,5 0 0-16,3 0-1 15,2 0 1 1,4-8-10 0,-9 12 1-16,-8 4-7 15,-14 4 0-15</inkml:trace>
  <inkml:trace contextRef="#ctx0" brushRef="#br0" timeOffset="27">8450 3338 39 0,'5'0'19'0,"12"-3"-17"15,-17 3 27-15,0 0-28 16,4 3 1-16,0 5 2 15,2 8 1-15,-6 4-5 16,0 6 0-16,-6 5 4 16,6 5 0-16,0 6-1 15,-4-3 0-15,4-8-2 0,4 1 1 16,2-2-5-16,2-6 1 16,1-1-6-16,-1-7 0 15,1-12-7-15,-5 0 0 16</inkml:trace>
  <inkml:trace contextRef="#ctx0" brushRef="#br0" timeOffset="28">8892 3327 38 0,'0'-4'19'0,"0"-4"-19"15,0 8 28-15,0 0-26 16,0 0 0-16,4 8 3 16,0 4 0-16,-4 7-5 15,0 13 0-15,6 2 5 16,-6 9 1-16,4-1-3 0,5 1 1 16,-1 4-1-16,1-5 0 15,-1-10-2-15,2-1 0 16,-2-7-3-16,-3-5 0 15,-1-3-4-15,-4-8 0 16,0-8-10-16,0 0 1 16</inkml:trace>
  <inkml:trace contextRef="#ctx0" brushRef="#br0" timeOffset="29">8927 3556 48 0,'0'0'24'0,"13"-24"-21"16,-9 17 38-16,6-5-40 15,7 0 0-15,4-4 1 16,6-2 0-16,4-2-3 16,9-3 1-16,-2-1 0 15,6 6 1-15,-5-2-2 16,-8 4 0-16,5 5-6 16,-15-1 1-16,-4 4-9 15,-11 8 0-15</inkml:trace>
  <inkml:trace contextRef="#ctx0" brushRef="#br0" timeOffset="30">8984 3505 46 0,'-9'8'23'0,"18"-4"-15"0,-9-4 36 16,8 0-42-16,6 4 0 15,-1-4 4-15,4 0 1 16,1 8-7-16,4 11 1 16,9 5 5-16,0-5 0 15,-1 1-1-15,5 2 0 16,-4 2-2-16,3-1 0 16,-3-7-6-16,-8-8 0 0,2 4-9 15,-12-4 1-15,-3-1-11 16,-2-7 1-16</inkml:trace>
  <inkml:trace contextRef="#ctx0" brushRef="#br0" timeOffset="31">9540 3338 36 0,'14'-15'18'0,"-6"7"-10"0,-8 8 19 16,0 0-25-16,0 0 0 46,0 4 3-46,-4 8 1 0,0 3-6 0,-2 9 0 0,-2 2 4 0,-1 2 1 16,1 3-1-16,3 7 1 16,1 5-2-16,4 1 0 15,0 3-1-15,4-9 1 16,1-7-2-16,3 0 1 16,5-3-2-16,5-10 1 15,-1-6-1-15,6 0 1 0,-2-4-1 16,6-12 0-16,-2-4-1 15,2 0 1-15,-5 0-4 16,-4 2 1-16,-5-6-8 16,-5-4 0-16,-4 8-6 15,-8-7 0-15</inkml:trace>
  <inkml:trace contextRef="#ctx0" brushRef="#br0" timeOffset="32">9538 3619 54 0,'-10'-8'27'0,"33"0"-34"16,-15 4 47-16,5 4-40 16,5-8 1-16,-1 0-1 0,6-3 1 15,-2 3-2-15,2 4 1 16,-6-4-2-16,0 0 0 15,1 4-5-15,-5-4 0 16,-5 1-7-16,-8 7 0 16</inkml:trace>
  <inkml:trace contextRef="#ctx0" brushRef="#br0" timeOffset="33">9542 3428 63 0,'-4'0'31'0,"34"-8"-41"16,-16 0 59-16,3 0-49 16,10-4 0-16,-2 2-2 15,2-2 1-15,-1 4-4 16,-4 0 0-16,4 0-12 16,5 8 1-16</inkml:trace>
  <inkml:trace contextRef="#ctx0" brushRef="#br0" timeOffset="34">10071 3358 37 0,'-4'-4'18'0,"17"4"-11"0,-13 0 20 16,0 0-26-16,4 4 1 0,-8 8 0 15,4 4 1-15,-9 2-3 16,5 6 0-16,-4-1 3 16,-5 5 0-16,-1 6-1 15,1 5 1-15,0 0 0 16,-5-1 0-16,9-6 0 16,5 3 0-16,0-7-2 15,8-1 1-15,5-7-1 16,9-6 0-16,8 2-1 15,5-8 1-15,-6-8-1 16,15-4 0-16,-5 0-3 16,0-4 1-16,1-4-4 15,-2 4 1-15,-7 6-5 16,-2-6 1-16,-2 0-7 16,-6 4 1-16</inkml:trace>
  <inkml:trace contextRef="#ctx0" brushRef="#br0" timeOffset="35">10408 3692 48 0,'-4'0'24'0,"25"16"-22"16,-7-12 36-16,-1 0-36 15,4-4 0-15,14 8 1 16,4-5 0-16,5 9-4 16,4-8 0-16,-6 0 2 15,2 0 1-15,-5 0-4 16,-4-12 1-16,9 4-7 16,-10-4 0-16,-4-3-7 15,-4-1 0-15</inkml:trace>
  <inkml:trace contextRef="#ctx0" brushRef="#br0" timeOffset="36">10465 3354 49 0,'-17'-4'24'0,"12"0"-23"0,5 4 37 15,0 0-37-15,9 0 0 16,4 0 1-16,9 0 0 16,14-4-3-16,2 4 1 15,14 0 0-15,-8 0 1 16,-4 0-2-16,-5 0 1 16,-4 4-5-16,-1 4 0 15,-7 0-10-15,-6 0 0 16</inkml:trace>
  <inkml:trace contextRef="#ctx0" brushRef="#br0" timeOffset="37">10596 3400 39 0,'-4'0'19'0,"17"4"-18"0,-13-4 33 15,0 8-34-15,0 0 1 0,4 7 2 16,-4 1 0-16,0 12-3 16,0-2 0-16,-4 1 2 15,4-3 1-15,0 3-2 16,0-3 1-16,4-2-2 16,-4-6 1-16,4-4-5 15,2 0 1-15,-6-12-10 16,4-8 1-1</inkml:trace>
  <inkml:trace contextRef="#ctx0" brushRef="#br0" timeOffset="38">11021 3532 46 0,'-4'8'23'0,"12"-16"-28"15,2 5 35-15,3 3-30 16,-1 0 0-16,5 3 3 15,6 1 0-15,-2 4-3 0,15-4 0 16,-10 0 1-16,18 0 1 16,-14 0-1-16,10-12 1 15,-9 4-4-15,-6-4 0 16,2 0-3-16,-6-7 1 16,-7-1-3-16,3-2 0 15,-8-2-3-15,-5-4 0 16,2 1 4-16,-6-1 1 15,0 6 5-15,4 6 1 16,-4-4 3-16,0 1 0 0,0 3 4 16,0 12 0-16,13 0-2 15,-13 0 0-15,8 8-1 16,-8 7 0-16,0 9 0 16,-8 6 1-16,3 17 1 15,-3 3 0-15,8-3 0 16,0 8 0-16,0-1-3 15,13-11 0-15,0-4-4 16,-5-7 0-16,2-18-9 16,3 2 1-16,-5-8-11 15,1-4 1-15</inkml:trace>
  <inkml:trace contextRef="#ctx0" brushRef="#br0" timeOffset="39">11025 3338 40 0,'-4'4'20'0,"12"8"-21"0,-2-8 29 15,-2 8-26-15,0 4 1 16,-4 2 5-16,5 6 0 0,-5 7-9 16,0 3 1-16,-5 2 5 15,1 3 0-15,0 0-1 16,4 3 0-16,0-11-6 16,0 1 1-16,0-9-5 15,4-7 0-15,0-8-10 16,-4-4 1-16</inkml:trace>
  <inkml:trace contextRef="#ctx0" brushRef="#br0" timeOffset="40">11800 3505 30 0,'13'-8'15'0,"-3"-18"-5"0,-10 18 12 0,4-4-20 15,-4 0 0-15,0 1 3 16,-4 3 0-16,-6 0-5 16,-3 8 0-16,-4 0 4 15,-1 8 0-15,-8 7-1 16,12 9 0-16,-3 6-1 15,0 10 0-15,3-5-1 16,1 4 1-16,13-5 0 16,0 2 1-16,0-9-1 15,13-3 1-15,1-5-1 16,3-3 1-16,6-4-1 16,-2-12 0-16,6-8 1 15,-6-4 0-15,6-8-1 16,-1-11 0-16,-4 0 0 15,-9-5 0-15,0 2-1 16,-13 3 1-16,0-1-5 0,-13 5 1 16,0 1-6-16,-1 6 0 15,-3 0-11-15,-4 12 1 16</inkml:trace>
  <inkml:trace contextRef="#ctx0" brushRef="#br0" timeOffset="41">12172 3479 46 0,'13'-20'23'0,"1"8"-25"15,-14 12 32-15,0 0-27 16,0 0 1-16,0 0 0 15,-4 0 0-15,-6 8-5 16,-7 4 0-16,-4 4 4 16,2 6 1-16,-2 9-2 15,-1 1 1-15,13 3 0 16,0 3 0-16,5-6 1 16,4-5 0-16,9-3-1 15,4-5 0-15,-1-3-1 16,15-12 1-16,-4-4-1 15,-2-8 1-15,-4-4-2 16,6-4 1-16,-11-7-1 0,1-1 0 16,-3-7-4-16,-7 1 1 15,-3 6-4-15,-3 5 1 16,-7-1-8-16,6 4 0 16,-9 5-7-16,-4-1 1 31</inkml:trace>
  <inkml:trace contextRef="#ctx0" brushRef="#br0" timeOffset="42">12369 3400 47 0,'0'0'23'0,"13"4"-23"16,-13 0 37-16,14 4-36 47,-14 4 1-47,8 3 1 0,-8 9 0 0,0 6-4 0,-8-2 0 0,8 3 2 15,-6 0 1-15,-2 1-3 16,8-6 1-16,0-6-3 16,0-5 0-16,8-11-5 15,-2-4 1-15,7-8-8 16,-5-7 1-16</inkml:trace>
  <inkml:trace contextRef="#ctx0" brushRef="#br0" timeOffset="43">12421 3350 52 0,'-25'-8'26'0,"19"-3"-23"0,6 3 47 16,0 8-48-16,0 0 0 15,0 0-1-15,6-4 1 16,7 4-3-16,-1 4 0 15,7 4 1-15,6 3 1 16,-2 5-1-16,-6 4 0 16,18 2 0-16,-9 2 0 15,9 3 0-15,-4 1 0 16,-10 2 0-16,2 5 0 0,-6-3 1 16,-8-1 0-16,-9 3 1 15,-9 1 1-15,-18-3 0 16,2-5 0-16,-11 1 0 15,5-10 1-15,-3-2-4 16,-1-12 0-16,4-4-11 16,1-12 0-16,16 0-9 15,14-6 1-15</inkml:trace>
  <inkml:trace contextRef="#ctx0" brushRef="#br0" timeOffset="44">13192 3015 43 0,'0'4'21'0,"0"35"-11"16,0-27 27-16,0 8-33 15,-8 18 1-15,2 5 1 16,-11 20 0-16,-8 18-6 16,2 12 0-16,-8 16 7 15,-3 3 1 1,-1 36-4 0,8-19 1-16,10-21-11 15,8-25 0-15,9-24-13 16,9-29 1-16</inkml:trace>
  <inkml:trace contextRef="#ctx0" brushRef="#br0" timeOffset="45">5094 3886 42 0,'-12'-4'21'0,"30"20"-22"0,-1-12 22 16,14 0-22-16,13 0 1 0,8-4 0 15,13-4 0-15,19 8 1 16,8 7 0-16,17-3 0 15,5 0 1-15,4-4 0 16,9 4 0-16,17-12 1 16,9 4 0-16,1-4-1 15,-1 0 0-15,0 0-1 16,0 0 1-16,-17 0-1 16,-13 4 0-16,-14 0-1 15,-13-4 1-15,-17 1-10 16,-22-1 1-16,-22-12-5 15,-18-7 0-15</inkml:trace>
  <inkml:trace contextRef="#ctx0" brushRef="#br0" timeOffset="46">7065 3716 34 0,'-10'11'17'0,"24"-26"-18"0,-10 11 25 15,5-4-22-15,0 0 0 16,-1 0 1-16,2 0 1 16,3 1-5-16,-5 7 1 15,1 0 3-15,5 0 0 16,-2 4-1-16,6-1 0 16,4 1 0-16,4 0 1 15,9 4-2-15,0 4 1 0,-1-4-1 16,2 7 1-16,-1-3-1 15,0 4 1-15,-5 0-2 16,1 2 0-16,-8-2 1 16,-11 3 0-16,-3 9 0 15,-9-2 1-15,-4-2-1 16,-5 3 1-16,-9 9-1 16,-3 7 1-16,-23-9-2 15,13-7 1-15,-39 9-2 16,0-1 0-16,5-1-8 15,4-2 1-15,7-1-7 16,16-11 1-16</inkml:trace>
  <inkml:trace contextRef="#ctx0" brushRef="#br0" timeOffset="47">8133 5050 27 0,'0'24'13'0,"0"-32"6"0,4 0 3 15,-4 8-19-15,5-24 1 16,-5 1 3-16,0-5 1 16,0-7-9-16,0-7 1 15,0-5 4-15,-5 4 1 16,5-15-2-16,0-5 0 16,0 10-2-16,5-2 0 15,3 5-2-15,5 3 1 0,5 11-1 16,8 5 1-16,5 5 0 15,0 6 0-15,-6 12 0 16,2-4 0-16,-5 12 0 16,-4 12 0-16,-10-4 1 15,-3 8 0-15,-5-2 0 16,-9 6 0-16,-5 3 0 16,-3 1 0-16,-4-4 0 15,-2-1 0-15,-4 1-3 16,2-6 0-16,8-2-6 15,3-4 1-15,1-4-9 16,9 4 1-16</inkml:trace>
  <inkml:trace contextRef="#ctx0" brushRef="#br0" timeOffset="48">8736 4583 43 0,'-17'-4'21'0,"17"23"-21"0,-4-22 32 15,-1 6-30-15,1 9 1 0,-10 4 2 16,1-4 1-16,-4-1-8 15,-1 5 1-15,1 0 4 16,4 2 0-16,5 6-2 16,-2 3 1-16,6 1-1 15,4-5 0-15,14-4 0 16,3 0 0-16,4-7 0 16,6-4 1-16,-2-4 0 15,-2-4 1-15,8-8 0 16,-10-8 1-16,2-3-2 15,-6-4 1-15,-4-4-1 16,-5-1 1-16,-2-3-2 16,-6-3 1-16,-6-1-6 15,-2-1 0-15,-9 9-5 16,4-1 1-16,-5 14-11 16,5 6 1-16</inkml:trace>
  <inkml:trace contextRef="#ctx0" brushRef="#br0" timeOffset="49">9196 4498 52 0,'-30'-12'26'0,"3"-8"-30"16,23 12 41-16,0 8-35 16,-5 4 0-16,-5 4 1 15,1 0 0-15,0 4-4 16,1 3 0-16,2 5 2 16,6 0 1-16,4 2-2 15,4 2 0-15,10-5 0 16,-1 1 0-16,4 3 0 15,-3 1 0-15,7-2 0 16,-4 6 0-16,1 3 1 16,-5-7 0-16,-13-2 1 15,0 2 0-15,-8-5 1 16,-5-3 1-16,-5-4-1 16,-4-4 1-16,-4 3-2 15,-4-7 0-15,3-4-6 0,0-8 0 16,6-3-8-16,4-5 0 15,7 4-7-15,10-3 1 16</inkml:trace>
  <inkml:trace contextRef="#ctx0" brushRef="#br0" timeOffset="50">9336 4537 60 0,'-9'-8'30'0,"45"0"-43"0,-24 8 60 15,7-4-46-15,2 4 0 16,6-4 1-16,7 4 1 16,10-4-4-16,4 4 1 15,-4-8 1-15,-1 5 1 16,-3-5-2-16,-9 4 1 15,9 4-1-15,-10 0 1 0,-8 0-1 16,-5 0 0-16,0-4 0 16,-3 8 0-16,-5-4 0 15,-9 4 0-15,0 4 0 16,-5 3 0-16,-3 9 0 16,-2 6 0-16,-3-2-1 15,1 3 1-15,3 5 0 16,-1 3 0-16,2-1 0 15,8 5 0-15,0-7 0 16,8-6 0-16,2-2 1 16,7-1 1-16,6-11-1 15,6 8 0-15,7-9 0 16,-1-3 0-16,9 0 0 16,-10-4 0-16,-3-4-4 15,-4 0 1-15,-2-4-6 16,2 0 1-16,-10 0-11 0,0-4 1 15</inkml:trace>
  <inkml:trace contextRef="#ctx0" brushRef="#br0" timeOffset="51">9480 4547 45 0,'4'0'22'0,"2"12"-26"0,-2-8 36 0,-4 16-28 0,0-1 0 0,0 9 4 15,-4 3 1-15,4 3-11 16,0 2 0-16,0-1 6 15,0-8 1-15,4-4-4 16,0-3 0-16,-4-5-6 16,5-3 1-16,-5-4-8 15,0-8 1-15,0 0-5 16,4-12 0-16</inkml:trace>
  <inkml:trace contextRef="#ctx0" brushRef="#br0" timeOffset="52">9760 4774 53 0,'-8'-12'26'0,"34"-4"-33"0,-17 12 41 0,4-7-34 16,9 3 0-16,8 0 0 16,5 0 0-16,-4 4 0 15,5-4 0-15,2-2-2 16,-2 2 0-16,-10-4-4 16,-9 0 1-16,6 1-6 15,-23-1 0 1</inkml:trace>
  <inkml:trace contextRef="#ctx0" brushRef="#br0" timeOffset="53">9808 4501 46 0,'-34'4'23'0,"34"0"-19"16,0-4 36-16,9-8-38 16,4 5 0-16,9-5 0 15,4 0 1-15,5 0-4 16,8 0 0-16,1 4 2 0,8 4 1 15,-10-4-4-15,-7-4 1 16,5 1-6-16,-11 3 0 16,-2 4-8-16,-6 4 0 15</inkml:trace>
  <inkml:trace contextRef="#ctx0" brushRef="#br0" timeOffset="54">10251 4956 55 0,'0'20'27'0,"4"-28"-30"16,1 0 47-16,-1 0-42 15,-4 0 0-15,4-6 1 16,0-6 0-16,6-4-4 16,-10-7 0-16,13-8 2 15,-5 1 1-15,5-17-2 16,1-3 1-16,3-1-1 16,0 4 0-16,0 9-1 15,2 7 1-15,-2 12 0 16,-3 7 0-16,7 12-1 15,0 8 1-15,-2 4 0 0,6 8 0 16,-11 4 0-16,-1-1 0 16,0 5 0-16,-13 0 1 15,0-1 0-15,-9 5 1 16,1-6 0-16,-5 6 0 16,-10-9-1-16,6 1 1 15,-5-4-1-15,0 0 0 16,4 3-1-16,1 1 0 15,4 0 0-15,5-2 0 16,2 2 0-16,6 8 1 16,0-5 0-16,10 1 0 0,3-1 0 15,0 0 0-15,9-3 0 16,0-5 1-16,9-3-4 16,4-4 0-16,3 0-4 15,10-4 0-15,-4-4-6 16,0-4 0-16,-4 0-7 15,-5-3 0-15</inkml:trace>
  <inkml:trace contextRef="#ctx0" brushRef="#br0" timeOffset="55">10776 4839 53 0,'0'24'26'0,"27"15"-27"0,-19-39 42 15,1 8-40-15,4 4 1 16,5-8 1-16,3 0 1 15,6 0-5-15,7-8 1 16,6 4 2-16,-1-4 0 16,9 0-3-16,0-4 1 0,9-4-7 15,-3 0 1-15,-16 1-11 16,10-1 1-16</inkml:trace>
  <inkml:trace contextRef="#ctx0" brushRef="#br0" timeOffset="56">10828 4450 57 0,'-17'-11'28'0,"13"3"-30"16,4 8 57-16,4-4-53 15,1 0 0-15,3 0 1 16,5 0 0-16,1-4-4 16,16 4 0-16,1 2 1 15,13-2 0-15,-5 0-4 16,-5-4 0-16,-7 8-6 16,-6 0 1-1,-2 4-10-15,-11 4 1 0</inkml:trace>
  <inkml:trace contextRef="#ctx0" brushRef="#br0" timeOffset="57">10943 4525 39 0,'0'-20'19'0,"-6"-15"-16"16,12 27 28-16,-2 0-31 15,0 1 0-15,-4 7 5 16,0 0 1-16,5 11-5 0,-1 5 1 16,-4 8 5-16,0 11 0 15,-4-5 0-15,-1 5 1 16,1 1-3-16,0 3 0 16,-2-5-2-16,6 1 0 15,0-3-5-15,0-9 0 16,0-8-6-16,6-3 1 15,-2-8-10-15,-4-4 1 16,0-12-3-16,0-7 1 16</inkml:trace>
  <inkml:trace contextRef="#ctx0" brushRef="#br0" timeOffset="58">11629 4587 56 0,'-13'-24'28'0,"0"32"-29"16,9-8 46-16,-4 0-45 16,-6 8 1-16,-8 4 0 15,-4 7 0-15,-4 1-1 16,-1 3 1-16,4 5 2 15,6 2 0-15,8 5 0 16,7-3 0-16,6-6 1 0,6 6 0 16,15-5-2-16,-4-11 1 15,6-5-1-15,2-3 0 16,6-8-1-16,0-4 1 16,9-7-1-16,-10-13 1 15,1-7-1-15,-10 0 1 16,-7 0-2-16,-1-4 1 15,-13-1-3-15,-13 10 1 16,-14 2-6-16,15 9 1 16,-15 3-9-16,-7 12 1 15,7 8-8-15,4-4 1 0</inkml:trace>
  <inkml:trace contextRef="#ctx0" brushRef="#br0" timeOffset="59">11827 4879 38 0,'0'11'19'0,"21"-7"-13"16,-21-4 26-16,0 0-28 16,0 0 0-16,0 0 6 15,0 0 0-15,0-8-10 16,5 1 0-16,-5-1 8 15,0 0 1-15,4-12-2 16,4-3 1-16,2-4-3 16,-1-4 0-16,3-16-3 0,7-7 1 15,-2-1-2-15,0-4 0 16,10 2-1-16,-2 6 0 16,-2 9 0-16,8 2 0 15,-6 9-1-15,-8 9 1 16,10 10-1-16,-10 4 1 15,-3 8 0-15,-1 8 0 16,-9 6 0-16,5 6 0 16,-9 0 0-16,-9 7 1 15,-4-3-1-15,1 2 0 16,-7-2 0-16,2 7 1 0,-9 0 0 16,13 5 0-16,-4-6 0 46,-2 1 0-46,15 1 0 0,-4-1 1 0,16-5 0 0,-4 2 0 0,19-1 0 16,-2-3 1-16,6-5-2 16,-1 0 1-16,9-3 0 15,9-1 0-15,4-3-7 16,0-4 0-16,-4 0-15 16,-6 4 1-16,-15 3-6 15,-10-11 1-15</inkml:trace>
  <inkml:trace contextRef="#ctx0" brushRef="#br0" timeOffset="60">1519 6481 27 0,'9'12'13'0,"-5"24"-3"15,-4-34 14-15,0 10-21 16,0-4 0-16,0-4 3 15,0 0 1-15,0-4-7 16,0 0 0-16,4-8 6 0,2-8 0 16,-2-2-2-16,0-10 1 15,1 1-2-15,-1-8 0 16,0-5-2 31,-4-2 0-47,4-5-1 0,1 0 1 0,3-3-1 0,2 7 0 0,3 13-1 0,-1-5 1 31,28 3 0-31,-5 16 0 0,-9 9 0 16,1-1 0-16,-6 12 1 15,-3 4 0-15,-9-1 1 16,-9 5 0-16,-4 0 0 16,-9 4 0-16,-5 3 0 15,-4 1 0-15,0-2-1 16,0 2 1-16,0 0-1 15,0-5 0-15,4 1-1 16,5-4 1-16,5-2-1 16,4-2 0-16,8 0-1 15,4 0 1-15,5 0-1 16,5 0 1-16,4 3-1 16,0 1 1-16,0 4 0 15,0 0 0-15,-5 3 0 16,-4 1 0-16,-3-2 0 15,-6 6 0-15,-8-1 0 0,-2-3 1 16,-2 0 0-16,-9-1 0 16,0-3 0-16,-2 2 0 15,2-6-1-15,-1 0 1 16,-3 4-2-16,-2-9 0 16,2 1-7-16,-2-8 1 31</inkml:trace>
  <inkml:trace contextRef="#ctx0" brushRef="#br0" timeOffset="61">1922 6403 41 0,'-26'-4'20'0,"26"-4"-26"16,4-2 32-16,4 6-26 16,6-8 0-16,-1 4 0 15,0 0 1-15,1 4-1 16,-1-4 0-16,4 1-2 31,5-5 1-31,0 0-8 0,0 4 1 0,-5 0-2 0,0-3 0 31</inkml:trace>
  <inkml:trace contextRef="#ctx0" brushRef="#br0" timeOffset="62">1958 6209 38 0,'0'-4'19'0,"4"-11"-7"16,-4 15 3-16,0 0-15 16,4-4 0-16,-4 4 2 15,0 0 1-15,4 4-1 16,-4 3 0-16,0 5 2 15,-4 8 1-15,0 6-1 0,0 2 1 16,-6 3-1-16,6 4 0 16,-5-3-2-16,5 2 0 15,0-3-1-15,4-3 0 16,4-1 0-16,0-3 0 16,5-6-1-16,-1 2 1 15,6-8-1-15,3-1 1 16,6-3-2-16,2-8 0 15,6 0-3-15,-1 0 0 16,-3-4-5-16,-6-8 1 16,-7 5-8-16,-1-5 0 0</inkml:trace>
  <inkml:trace contextRef="#ctx0" brushRef="#br0" timeOffset="63">1966 6201 52 0,'-22'0'26'0,"13"0"-44"0,9 0 56 16,9-4-39-16,-1 0 0 15,15-3 0-15,2-5 0 0,15 0 1 16,8-4 1-16,0 6-6 16,6-2 1-16,-2 0-8 15,0 4 1-15</inkml:trace>
  <inkml:trace contextRef="#ctx0" brushRef="#br0" timeOffset="64">2460 6158 47 0,'-13'4'23'0,"40"4"-30"0,-18-4 39 15,-9 4-33-15,4 3 1 16,0 5 3-16,0 4 0 16,-4 6-2-16,0 9 1 15,0 1 1-15,-4-1 0 16,4-5 0-16,0-2 1 0,0 3-6 16,0-7 1-16,0-5-4 15,-4-3 0-15,0-4-7 16,-1-4 0-16,1-6-3 15,0-8 1-15</inkml:trace>
  <inkml:trace contextRef="#ctx0" brushRef="#br0" timeOffset="65">2276 6146 56 0,'-21'0'28'0,"30"0"-40"16,-1-4 58-16,2 2-46 0,-2-2 1 16,18 0 1-1,5 0 1-15,8 4-4 16,1 0 1-16,4 0 1 0,0 0 1 16,-10 0-6-16,1 4 0 15,-8-4-11-15,-6 4 1 16,2 0-2-16,-2-2 0 15</inkml:trace>
  <inkml:trace contextRef="#ctx0" brushRef="#br0" timeOffset="66">2719 6124 55 0,'-31'0'27'0,"14"-8"-39"0,17 8 55 15,8-8-44-15,5 0 1 16,1 1 0-16,8-1 1 0,9 4-1 16,3 0 0-16,1 0 0 15,0 4 0-15,1-4-2 16,-2 4 1-16,1 4-6 15,-8 4 0-15,-1 0-8 16,0-1 1-16</inkml:trace>
  <inkml:trace contextRef="#ctx0" brushRef="#br0" timeOffset="67">2789 6154 38 0,'-5'-4'19'0,"32"-18"-28"16,-18 14 36-16,3 0-27 15,1 0 0-15,-3 0 1 16,-2 5 1 15,1 3-1-31,0 3 1 0,-5 9 2 0,-4 4 0 0,0 10 1 16,-4 6 0-16,-5 7 0 16,0 3 0-16,1 5-2 15,4 4 0-15,-2-9-1 16,6-3 0-16,0-3-3 15,0-5 0-15,-4-1-4 16,4-14 0-16,-4-8-7 16,4-4 0-16,0-4-3 15,0-16 1-15</inkml:trace>
  <inkml:trace contextRef="#ctx0" brushRef="#br0" timeOffset="68">3091 6217 50 0,'4'-24'25'0,"53"-3"-32"0,-40 19 42 15,1 4-35-15,4-4 1 63,5 2-1-63,-6 2 1 0,1 0-3 0,0 0 0 0,4 4-10 0,0 0 1 0,1 4-2 0,0 0 0 0</inkml:trace>
  <inkml:trace contextRef="#ctx0" brushRef="#br0" timeOffset="69">3144 6427 59 0,'-23'-20'29'0,"81"36"-49"15,-41-24 61-15,10-4-42 16,-2 0 0-16,2-2-3 15,-1-2 1-15,0 0 1 16,-4 5 1-16,0-1-13 16,-9-4 1-16</inkml:trace>
  <inkml:trace contextRef="#ctx0" brushRef="#br0" timeOffset="70">3231 6178 57 0,'-22'8'28'0,"22"15"-39"16,4-15 52-16,-4 4-42 15,-4 2 1-15,-5 10 0 16,-4 3 0-16,1 5 1 16,-7 3 0-16,7 3-1 0,3-6 1 15,5 3 0-15,-6 0 0 16,20-1 0-16,-2-6 1 15,9 3-1-15,6-7 0 16,7-13-1-16,5-3 0 16,5-4-2-16,-1-8 0 15,1 0-4-15,-2-3 0 16,-2-1-8-16,-10-4 1 16,-4 4-2-16,-8-4 0 0</inkml:trace>
  <inkml:trace contextRef="#ctx0" brushRef="#br0" timeOffset="71">3459 6699 33 0,'9'12'16'0,"-1"-48"-13"15,-4 25 28-15,1-8-29 16,-1-8 1-16,0-1 0 16,2-15 1-16,-6-7-5 15,4-1 0-15,4-4 4 0,5 9 1 16,0 3-2-16,5 4 0 15,4 5-1-15,4-2 1 16,0 17-1-16,9-1 1 31,9 12-2-31,0 4 1 16,-13 8-1-16,-10 0 1 16,-8 4 0-16,-7 4 0 15,-12 4 0-15,-11-1 0 0,-4 5 0 16,-6-2 0-16,-8-2-1 15,5 8 1-15,-1-1 0 16,0-7 1-16,1 7-1 16,7-3 0-16,11 6 1 15,7-6 0-15,5 0 1 16,13-1 1-16,4 5-1 16,6-1 0-16,12-7-1 15,9 0 1-15,0 2-6 16,4-6 1-16,-10 4-7 15,2-1 1-15,-5-11-11 16,-4 0 1-16</inkml:trace>
  <inkml:trace contextRef="#ctx0" brushRef="#br0" timeOffset="72">4011 6128 53 0,'4'-16'26'0,"9"-3"-30"0,-5 15 42 0,5-4-38 15,5 4 1-15,4 0 0 16,5 0 0-16,4 4-2 16,-1 0 1-16,1 4 0 15,-6 0 1-15,-2 4-1 16,-6 0 0-16,1 3 1 16,-10 1 0-16,1 0 0 15,-9 0 1-15,-4 2-1 16,-5 2 1-16,-9 0 0 15,-3 3 0-15,-6 5-1 16,1-10 1-16,0 10-1 16,4-4 0 46,4-1-1-62,5 1 1 0,5-5-2 0,3 5 1 0,1 0-2 0,4-2 1 0,0 2-3 0,0-1 1 0,4-3-5 16,-4 4 0-16,0-5-8 0,5 1 0 15</inkml:trace>
  <inkml:trace contextRef="#ctx0" brushRef="#br0" timeOffset="73">4151 6734 67 0,'-23'12'33'0,"23"-4"-50"0,5-8 62 16,9-4-53-16,-2 0 1 0,6 0-25 15,0-4 1-15</inkml:trace>
  <inkml:trace contextRef="#ctx0" brushRef="#br0" timeOffset="74">7191 6294 37 0,'-8'-4'18'0,"-1"4"-10"15,9 0 19-15,0 0-26 16,0 0 1-16,9 0 2 16,-1 0 1-16,10 4-5 15,4-4 1-15,9 4 3 16,4-4 1-16,9 0-1 16,8 0 1-16,9 4-3 0,4 0 1 15,-7 8-6-15,3 4 1 16,0-5-14-16,1 9 0 15</inkml:trace>
  <inkml:trace contextRef="#ctx0" brushRef="#br0" timeOffset="75">4837 6337 41 0,'5'12'20'0,"34"-20"-17"16,-26 8 27-16,5 8-28 15,-1 0 1-15,6 0 2 16,-2 4 1-16,14 2-6 16,1 6 0-16,-2 3 4 15,6 1 0-15,-9 3-2 16,0-3 1-16,-6-2-4 16,-2-2 0-16,-6-8-13 15,0 0 0-15,-9-1-2 16,2-3 1-16</inkml:trace>
  <inkml:trace contextRef="#ctx0" brushRef="#br0" timeOffset="76">4881 6096 49 0,'-17'-3'24'0,"21"3"-29"0,1 0 34 15,-1 7-29-15,0 5 0 0,1 8 3 16,-5 6 1-16,0 9-3 16,-5 9 0-16,1 6 2 15,0 4 1-15,-1 0-1 16,1-3 1-16,4 0-3 16,0-9 0-16,0-6-5 31,0-1 1-31,0-16-4 0,0-3 0 0,4-12-8 15,-4-4 0-15</inkml:trace>
  <inkml:trace contextRef="#ctx0" brushRef="#br0" timeOffset="77">4921 6290 46 0,'-9'-11'23'0,"31"-9"-20"16,-14 8 37-16,6 2-38 0,-1-2 0 16,18-12 0-16,3 1 1 15,14-5-5-15,0 10 0 16,2 2-3-16,-12 4 1 16,-7 4-11-16,-4 5 0 15</inkml:trace>
  <inkml:trace contextRef="#ctx0" brushRef="#br0" timeOffset="78">5381 6539 44 0,'0'0'22'0,"39"-10"-32"0,-22-2 34 16,6 0-26-16,7 0 1 16,5-3-1-16,0 3 1 0,-5-4 0 15,1 4 1-15,-8-3-10 16,-6 7 1-16</inkml:trace>
  <inkml:trace contextRef="#ctx0" brushRef="#br0" timeOffset="79">5412 6186 48 0,'-6'-4'24'0,"6"-4"-22"0,6 4 44 15,2 0-44-15,5 0 0 16,4-4 0-16,10 0 1 31,42-10-6-31,6 2 1 16,0 0-3-16,-14 5 1 15,-9-5-12-15,-12 16 1 16</inkml:trace>
  <inkml:trace contextRef="#ctx0" brushRef="#br0" timeOffset="80">5446 6166 40 0,'-9'-12'20'0,"9"0"-28"0,0 12 36 0,0 0-27 16,5 4 1-16,-5 0 2 15,0 8 1-15,-5 4-4 16,1 3 0-16,0 13 3 16,-1-2 1-16,5 5-1 15,0 1 1-15,0 3-2 16,0-1 0-16,5 1-1 15,3-4 0-15,1 1-1 16,5-2 1-16,7-7-1 16,6 1 0-16,3-8-1 15,1-5 0-15,0-3-4 16,7-9 1-16,-11-3-4 16,8-3 0-16,-9-1-9 15,-4-4 0-15</inkml:trace>
  <inkml:trace contextRef="#ctx0" brushRef="#br0" timeOffset="81">5809 6458 49 0,'-17'-12'24'0,"30"16"-23"16,0-12 38-16,9 0-39 15,4-3 1-15,9 3-1 31,5-4 1-31,-1 0-2 16,1-2 1-16,-6 2-2 0,-3 0 0 0,-4 0-5 16,-6 1 0-16,-2-1-7 15,-11 12 0-15</inkml:trace>
  <inkml:trace contextRef="#ctx0" brushRef="#br0" timeOffset="82">5880 6201 57 0,'-18'0'28'0,"32"4"-35"0,3-8 51 0,8-4-44 16,6-3 0-16,5-1 0 16,3 0 1-16,1 0-1 15,-2 2 0-15,-2 2-2 16,-1 0 0-16,-8 4-8 15,-10 0 0-15,-9 8-5 16,-8 4 0-16</inkml:trace>
  <inkml:trace contextRef="#ctx0" brushRef="#br0" timeOffset="83">5884 6174 57 0,'-14'-4'28'0,"41"4"-36"15,-23 0 45-15,1 4-37 16,-5 4 0-16,-5 3 0 16,-3 5 0-16,-1 8 1 15,1 2 0-15,2 5 1 0,2 5 0 16,0-1 0-16,4-1 0 16,4 2 0-16,10 3 0 15,-1-4-1-15,8-5 0 16,2-6 0-16,2-5 0 15,6 1-2-15,0-8 0 16,5-4-2-16,-6-4 0 16,1-4-4-16,-6-4 0 15,-2 0-10-15,-10 0 1 0</inkml:trace>
  <inkml:trace contextRef="#ctx0" brushRef="#br0" timeOffset="84">6401 6672 49 0,'-5'-4'24'0,"10"4"-20"0,-5-8 42 15,0 1-41-15,0-1 1 16,0 0 1-16,0-3 1 16,4-5-11-16,-4 0 1 15,4-7 6-15,1-5 1 16,-1-2-3-16,4-13 0 0,2 0-1 16,3-1 0-16,4-2-1 15,5-1 1-15,4 4-1 16,5 5 0-16,-1 7-1 15,1 3 1-15,0 10-1 16,-5 2 1-16,0 8 0 16,-4 0 0-16,0 12-1 15,-5 4 1-15,2 4 0 16,-2 4 0-16,0 2 0 16,-3 6 0-16,-6-1 0 15,-8 1 1-15,-4-2 0 16,-10 6 0-16,-3-1 0 15,0-3 1-15,-10-1-1 16,-8-3 1-16,1-10-3 16,-6-6 0-16,0-4-15 15,10 0 0-15,21-6-5 16,5-6 1-16</inkml:trace>
  <inkml:trace contextRef="#ctx0" brushRef="#br0" timeOffset="85">1716 7291 39 0,'4'-4'19'0,"-8"0"-14"15,4 4 25-15,4 0-27 16,-4 0 0-16,0 4 2 16,0 4 1-16,-8 2-7 15,-5 22 1-15,0-5 4 16,-5 5 0-16,1 7 0 15,0-1 0-15,3-3-1 16,5 1 0-16,5-9-1 16,4-5 0-16,4-2 0 15,5-8 0-15,9-8-2 16,8-8 0-16,9-8-2 16,9-8 1-16,0-2-2 15,-5 2 1-15,-5 1-3 0,-3 7 1 16,-4 4 0-16,-10 12 0 15,0 8 2-15,-3 4 1 16,-5-1 2 15,4 5 0-31,-5-2 1 0,6-2 1 0,3-4 0 0,6 0 0 16,-2-5-1-16,6-3 0 16,-2-4 0-16,2-7 0 15,-1-5-1-15,-4-4 0 0,-5 0-1 16,2-2 1-16,-7-10-1 15,-3 5 1-15,-5-9-1 16,-4-3 1-16,-8 1-3 16,-1-1 0-16,-5 7-5 15,1 1 0-15,1-1-10 16,3 10 0-16</inkml:trace>
  <inkml:trace contextRef="#ctx0" brushRef="#br0" timeOffset="86">2562 7275 36 0,'0'-8'18'0,"-10"4"-11"16,10 0 20-16,-4 4-25 16,0 4 1-16,-5 0 2 15,-4 8 0-15,-9 8-6 16,5 6 0-16,0 1 4 16,-2 1 0-16,2 7-1 15,-1-1 1-15,5 2-1 16,9-1 0-16,8-4 0 15,9 0 1-15,5-8 1 16,8-3 0-16,5-4 0 16,9-13 1-16,-5-3-2 15,3-7 1-15,-2-5-2 16,-1-8 1-16,-8-3-2 16,-6-8 0-16,-4 0-1 15,-13 0 0-15,-8-1 0 16,-4 6 1-16,-5-2-4 0,-4 1 1 15,-10 3-9-15,0 1 0 16,6-1-8-16,-2 10 0 16</inkml:trace>
  <inkml:trace contextRef="#ctx0" brushRef="#br0" timeOffset="87">2929 7680 40 0,'0'4'20'0,"4"-8"-15"15,-4 4 26-15,0 0-27 16,0 0 1-16,0 0 2 0,0 0 1 15,4-8-9-15,-4-4 0 16,0-4 6-16,0-7 0 16,0-5-2-16,0-2 0 15,4-5-2-15,2-8 1 16,-2 1-2-16,0-2 1 16,-4 1-1-16,5 0 0 15,3 13-1-15,1 2 1 16,9 5 0-16,3 3 0 0,6 5-1 15,3 3 1-15,-3 4-1 16,4 8 1-16,-10 12 0 16,-4 4 0-16,1-1 0 15,-9 5 1-15,-9 3 0 16,-4-3 1-16,-1 2 0 16,-7 2 0-16,-7-4-1 15,-6-5 1-15,-6 1-1 16,4 0 1-16,1-1-1 15,0 1 0-15,0 0-1 16,8-2 1-16,1 2-1 16,4 0 1-16,7 3-1 15,6 1 1-15,14 3-1 16,3 1 1-16,14-6 0 16,9 2 0-16,4-4-2 15,8-1 1-15,-4-7-6 16,-4 4 1-16,0-4-9 15,-4-8 0-15,-6 0-6 16,-3-4 1-16</inkml:trace>
  <inkml:trace contextRef="#ctx0" brushRef="#br0" timeOffset="88">3717 7325 28 0,'-22'-20'14'0,"0"14"-1"0,18 6 15 15,-1 0-23-15,-8 0 0 16,1 4 4-16,-7-2 1 16,-2 6-12-16,-1 4 1 15,0 0 6-15,4 3 1 16,5 1-4-16,9 0 1 15,4-1-2-15,9 1 0 16,3 4-2-16,7-2 1 0,-2 2 0 16,5 3 0-16,-1-3 0 15,-2 4 0 1,2 3 0 15,-8-1 0-31,-9-2 1 0,-8 0 0 0,-5-5 0 16,-8-3 1-16,-10-8-2 15,-2 2 0-15,-7-10-4 16,1 0 0-16,0 0-6 16,5 0 1-16,7-10-8 15,10 10 1-15</inkml:trace>
  <inkml:trace contextRef="#ctx0" brushRef="#br0" timeOffset="89">3919 7291 52 0,'-14'0'26'0,"36"-4"-37"0,-13 8 47 16,-5 4-37-16,0 2 0 15,1 18 2-15,-10-9 0 16,1 5 1-16,0-1 0 15,-5 5 0-15,1-2 1 16,-2 6 0-16,2-1 0 0,3 0 0 16,5-3 0-16,5-2-2 15,3 2 1-15,6-1-1 16,3-7 1-16,6-2 0 16,2-2 0-16,6-8-3 15,-1-12 1-15,6 4-5 16,-5-8 1-16,-6 8-6 15,2-8 1-15,-10 0-8 16,-7-2 0-16</inkml:trace>
  <inkml:trace contextRef="#ctx0" brushRef="#br0" timeOffset="90">3915 7590 51 0,'-10'-4'25'0,"58"-3"-35"0,-34-1 43 16,3 0-34-16,0 0 1 15,1 0-6-15,-1 1 1 16,2-1-2-16,-7-4 1 16,1 4-7-16,0 0 1 15</inkml:trace>
  <inkml:trace contextRef="#ctx0" brushRef="#br0" timeOffset="91">3919 7317 59 0,'-10'0'29'0,"33"12"-45"15,-11-12 62-15,7-12-48 16,-7 12 0-16,6-4-5 15,4 0 1-15,4 0 2 16,0 2 1-16,0 2-12 16,5 2 1-16</inkml:trace>
  <inkml:trace contextRef="#ctx0" brushRef="#br0" timeOffset="92">4339 7271 46 0,'-27'-16'23'0,"44"13"-31"16,-3-5 39-16,3 0-31 0,10-4 1 15,-1 4 2-15,5 0 1 16,0 5-4-16,-1-1 0 15,1 4 2-15,4-4 1 16,-9 8-1-16,0 0 0 16,-4-1-1-16,-9 5 0 0,1 4 1 15,-10 0 0-15,-8 3 0 16,-6 5 1-16,-7-4 0 16,-5 2 0-16,-4 10 0 15,0-9 1-15,-1-3-2 16,2 0 1-16,2-5-2 15,6 1 0-15,3 4-1 16,6 0 1-16,-1-2-3 16,5 2 1-16,4 0-3 15,0-1 0-15,0 1-3 16,0-4 1-16,8-4-6 16,1-1 1-16,1 1-5 15,-2 0 0-15</inkml:trace>
  <inkml:trace contextRef="#ctx0" brushRef="#br0" timeOffset="93">4584 7777 62 0,'-31'19'31'0,"41"-7"-107"0,7-8 62 16</inkml:trace>
  <inkml:trace contextRef="#ctx0" brushRef="#br0" timeOffset="94">5038 7325 40 0,'-4'43'20'0,"14"-8"-28"0,-6-27 40 0,5 4-32 15,-1 4 1-15,5 2-1 16,-3 2 1-16,-2-1-1 15,1 1 0-15,-1 0-2 16,1-5 0-16,-5-3-9 16,-4-4 1-16</inkml:trace>
  <inkml:trace contextRef="#ctx0" brushRef="#br0" timeOffset="95">5096 7228 53 0,'-35'-16'26'0,"18"-3"-33"15,11 11 47-15,6 0-40 16,0 0 1-16,0 8 0 0,0 0 0 16,6 0-2-16,2 0 1 15,9 8 1-15,6 0 0 16,3 0 0-16,5 7 0 15,0 5-1-15,7 4 1 16,2-1 0-16,-5 7 0 16,0-2-1-16,-5-5 1 15,1 5-1-15,-8-1 0 16,-6 5 1-16,-9-2 0 0,-12 1 1 16,-5 1 0-16,-9-5 0 15,-7-4 1-15,-15-4-1 16,-8-3 1-16,-4-4-4 15,3-4 1-15,6-1-6 16,3-3 0-16,9-4-12 16,10-4 0-16</inkml:trace>
  <inkml:trace contextRef="#ctx0" brushRef="#br0" timeOffset="96">5406 7648 49 0,'6'24'24'0,"63"-2"-22"16,-42-22 39-16,11-6-41 15,6 6 1-15,14 0 0 16,-1 6 1-16,-1-2-3 16,1-4 1-16,-9-10-3 15,-8 2 1-15,-5 0-13 16,-14 0 0-16</inkml:trace>
  <inkml:trace contextRef="#ctx0" brushRef="#br0" timeOffset="97">5560 7283 57 0,'-35'-8'28'0,"26"0"-37"16,9 8 52-16,9-4-44 15,0 0 1-15,3 4 0 16,7-7 1-16,2 7-1 16,1 0 0-16,8 3 0 0,10-6 1 15,4 3-3-15,4 0 1 16,0 3-5-16,4-3 0 15,-8 0-9-15,-4 4 0 16</inkml:trace>
  <inkml:trace contextRef="#ctx0" brushRef="#br0" timeOffset="98">5686 7345 46 0,'0'-12'23'0,"6"20"-28"0,-6-8 32 16,4 8-27-16,0-1 0 15,5 9 2-15,-1 0 1 16,-3 3-1-16,-1 5 0 16,-4 2 1-16,0-2 1 0,0 11-1 15,0 0 1-15,0 0-2 31,-4-16 1-31,-1 5-6 0,1-5 1 0,0-7-7 16,4-4 1-16,-4-8-7 16,4-4 1-16</inkml:trace>
  <inkml:trace contextRef="#ctx0" brushRef="#br0" timeOffset="99">6273 7244 55 0,'-25'0'27'0,"-19"4"-28"0,34-4 41 0,-2 0-39 16,-6 7 1-16,0 1 1 15,1 4 1-15,0 0-5 16,3 4 0-16,6 6 2 16,-1-6 1-16,9 3-1 15,4 1 0-15,5-1-1 16,9 1 0-16,8 4-1 16,5-2 1-16,0 2 0 15,-1-1 0-15,5 1 0 16,-14-1 0-16,-3-3 0 15,-5-6 1-15,-13 2-1 16,-8 0 1-16,-9-4 0 16,-10 3 1-16,-13-3-3 15,9-8 0-15,1-4-16 16,-5-4 0-16,4-12 0 16,1-7 0-16</inkml:trace>
  <inkml:trace contextRef="#ctx0" brushRef="#br0" timeOffset="100">6677 7252 34 0,'-10'19'17'0,"20"-23"-21"16,-10-4 34-16,4 4-29 15,-4 4 1-15,0 0 2 16,4-3 0-16,-4 3-3 0,4-8 0 16,-4 8 4-16,-4 4 0 15,-4-4-1-15,-6 7 0 16,-3 5-1-16,4-4 1 16,-10 8-2-16,-8 6 1 15,1 6-2-15,5-5 1 16,2 1 0-16,6-1 0 15,9 1-1-15,-2-6 1 16,14 2 0-16,10-4 1 16,3-1-1-16,6-3 1 15,7-4-3-15,5 0 1 0,-1-4-4 16,-3 0 0-16,0-4-8 16,-5 0 1-16,-4-4-8 15,0 4 0-15</inkml:trace>
  <inkml:trace contextRef="#ctx0" brushRef="#br0" timeOffset="101">6531 7443 17 0,'23'-12'8'0,"-6"-8"-23"15,-3 16 8-15</inkml:trace>
  <inkml:trace contextRef="#ctx0" brushRef="#br0" timeOffset="102">6834 7457 42 0,'-13'-8'21'0,"34"6"-19"0,-12-2 28 0,9 4-30 16,-1 0 1-16,6 0-1 15,-2 0 1-15,6 0-3 16,-6 0 0-16,2 4-10 15,-6-8 0-15</inkml:trace>
  <inkml:trace contextRef="#ctx0" brushRef="#br0" timeOffset="103">6855 7641 39 0,'-8'15'19'0,"3"-30"-17"0,5 7 28 0,0 0-29 16,0-4 1-16,0 0 2 16,5-3 1-16,-1-4-6 15,0-4 1-15,10-1 3 16,-1-3 0-16,0-9-1 15,5-2 0-15,-1 3-1 16,4 0 0-16,2-5-1 16,-6 18 1-16,1 2-1 15,-1 8 0-15,-4 9 0 16,1 6 0-16,-1 1 0 16,-5 8 1-16,1 8 0 15,-9 2 0-15,0 14 0 16,0-1 0-16,0 0 0 15,0 3 0-15,0-2-2 16,0-1 1-16,0 0-5 16,0-12 1-16,10-4-11 0,-2-7 0 15</inkml:trace>
  <inkml:trace contextRef="#ctx0" brushRef="#br0" timeOffset="104">7227 7652 52 0,'-17'16'26'0,"13"-20"-26"0,4-4 44 16,0-4-43-16,4-3 0 15,5-5 0-15,5-3 1 16,-2-8-3-16,1-8 1 16,0-4 0-16,5 1 1 15,-1-5-1-15,6 4 1 16,-2 1-2-16,2 6 1 0,-6 9 0 16,0 11 0-16,1 4-1 15,-1 1 1-15,0 7 0 16,-3 8 0-16,3 4-1 15,-8-5 1-15,1 13 0 16,-10 0 0-16,0 3 0 16,-10 5 0-16,1-4 1 15,-8 2 0-15,-1 5-1 16,1-7 1-16,-10 0 0 16,6-5 0-16,4 1 0 15,3-4 0-15,5 0-1 16,5-2 1-16,0 2-1 15,4 4 1-15,4-5 1 16,9 1 0-16,1 0 0 16,3 0 0-16,4-4-1 15,6-1 0-15,0 1-4 16,3 0 1-16,-4 0-5 16,0-4 0-16,-4 0-7 0,-4-4 0 15,0-4-4-15,-5-4 1 16</inkml:trace>
  <inkml:trace contextRef="#ctx0" brushRef="#br0" timeOffset="105">7653 7205 59 0,'-18'-16'29'0,"26"-8"-42"0,-2 16 57 0,-2 6-45 0,4-2 1 0,1 0 1 0,4 8 0 0,5-4-1 16,-1 4 0-16,14 2 1 15,-5 6 0-15,9 4 0 16,0 0 0-16,1 3-1 16,-6 9 1-16,1-5-1 15,-10 5 0-15,1 2 0 16,-9-3 1-16,-13 5 1 16,-4-1 0-16,-9 3 1 15,-14 2 0-15,-8-5 1 16,1-4 0-16,3-3-2 15,-4-6 0-15,-1-6-7 16,6 0 0-16,-1-8-14 16,10-8 0-16</inkml:trace>
  <inkml:trace contextRef="#ctx0" brushRef="#br0" timeOffset="106">7714 7248 39 0,'-9'0'19'0,"9"11"-25"15,0-11 32-15,0 0-26 16,5-4 1-16,-1 12 1 16,0 0 1-16,0 8-1 15,5 0 0-15,-5 10 2 16,2-3 0-16,-2 5 0 15,0-1 1-15,0 1-1 16,-4-2 0-16,0 2-5 16,0-5 0-16,0-3-8 15,0-8 0-15,-4-5-6 16,0-7 1-16</inkml:trace>
  <inkml:trace contextRef="#ctx0" brushRef="#br0" timeOffset="107">8355 7419 36 0,'-22'-4'18'0,"4"24"-11"62,18-20 15-62,0 0-20 0,4 4 1 0,6-4 1 0,-2 0 0 0,5 0-4 0,4 0 0 0,2 0 4 0,12 0 1 16,7 0-2-16,10 0 1 15,13 0-1-15,10-8 0 16,8 0-2-16,13 4 1 16,13-8-1-16,-1-3 0 15,-3 3-1-15,-5 0 1 16,-8 4-1-16,0 4 1 0,-22 0 0 15,-1 4 0-15,-17 4-1 16,-4-4 1-16,-13 0-1 16,-10 4 0-16,2 0 0 15,-10 0 1-15,-9 0-1 16,-4 0 0-16,-4-4 0 16,-1 4 1-16,-3-4-1 15,-2 8 1-15,6-8-1 16,-5 0 1-16,9-4-1 15,0 4 0-15,0 0 0 16,0 0 0-16,13-8 0 16,-7 0 0-16,-2 4 0 15,-4 4 1-15,4-8-1 16,-4 1 1-16,0-1 0 16,0-4 0-16,0-4 1 15,-4 2 0-15,0-2 0 16,-6-4 1-16,1-11-1 15,1-4 1-15,-1-11-2 0,-5-1 1 16,2-7-3-16,-6-5 0 16,6-4-5-16,2 2 0 15,6-10-13-15,8-14 0 16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7T07:19:20.262"/>
    </inkml:context>
    <inkml:brush xml:id="br0">
      <inkml:brushProperty name="width" value="0.07" units="cm"/>
      <inkml:brushProperty name="height" value="0.07" units="cm"/>
      <inkml:brushProperty name="color" value="#FFFFFF"/>
      <inkml:brushProperty name="fitToCurve" value="1"/>
    </inkml:brush>
  </inkml:definitions>
  <inkml:trace contextRef="#ctx0" brushRef="#br0">3601 563 31 0,'-4'0'15'0,"17"-8"-10"0,-9 8 15 0,6 0-19 15,7-4 0-15,0 4 2 16,1 0 0-16,16 0-3 16,23 0 1-16,9 0 1 15,8 0 1-15,14-4 0 16,8-3 1-16,13 3-1 15,17 0 1-15,6-4-1 16,-2 0 0-16,-3 0-1 16,-1 8 0-16,-3 0-1 15,-5-4 0-15,-18 0-1 16,-8 0 1-16,-8 4-4 16,-19-3 0-16,-8-1-11 15,-14 0 1-15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23:41:19.074"/>
    </inkml:context>
    <inkml:brush xml:id="br0">
      <inkml:brushProperty name="width" value="0.07" units="cm"/>
      <inkml:brushProperty name="height" value="0.07" units="cm"/>
      <inkml:brushProperty name="color" value="#26ADE4"/>
      <inkml:brushProperty name="fitToCurve" value="1"/>
    </inkml:brush>
  </inkml:definitions>
  <inkml:trace contextRef="#ctx0" brushRef="#br0">-9720 94 27 0,'-9'-19'13'0,"9"11"-5"0,0 8 14 0,-4-8-20 16,-4 0 1-16,-1-4 2 15,-4 1 1-15,0-1-7 16,-4 4 1-16,-5 4 5 16,-4-4 0-16,-5 16-1 15,-3-4 1-15,-6 4-2 16,1 0 1-16,-4 7-1 16,0 5 0-16,-15-1-2 15,11-3 1-15,-22 26-2 16,-2 5 1-16,6 15-1 15,4 9 0-15,8 22 0 16,15 1 1-16,7 11-1 16,14 3 0-16,17 9 0 15,13-12 0-15,22 1 0 16,22-10 0-16,3-10-1 16,5-16 1-16,1-16-1 0,4-15 1 15,3-15 1-15,11-20 0 16,7-20 1-16,4-23 0 15,-7-23 1-15,-6-20 0 16,2-15 0-16,-15-31 1 16,-8 3-1-16,-18 1 0 15,-16-9-1-15,-23 9 1 16,-13-4-2-16,-9 18 0 16,-25 13-3-16,-26 12 0 15,-5 14-6-15,-15 21 1 0,4 23-12 16,-12 23 1-16</inkml:trace>
  <inkml:trace contextRef="#ctx0" brushRef="#br0" timeOffset="1">-9849 1405 28 0,'4'-8'14'0,"-4"-4"-4"16,0 12 14-16,0 0-22 15,0 4 0-15,0 0 4 16,0 4 0-16,0 4-6 15,4 4 0-15,0 7 6 16,1 23 0-16,-1 9-1 16,0 22 0-16,1 20-2 15,-1 17 1-15,0 10-2 16,0-11 1-16,2-4-2 16,-2-8 1-16,0-19-4 15,5-12 1-15,4-12-15 16,8-34 1-16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7T07:19:21.137"/>
    </inkml:context>
    <inkml:brush xml:id="br0">
      <inkml:brushProperty name="width" value="0.07" units="cm"/>
      <inkml:brushProperty name="height" value="0.07" units="cm"/>
      <inkml:brushProperty name="color" value="#FFFFFF"/>
      <inkml:brushProperty name="fitToCurve" value="1"/>
    </inkml:brush>
  </inkml:definitions>
  <inkml:trace contextRef="#ctx0" brushRef="#br0">3753-926 19 0,'-19'-7'9'0,"29"18"-5"0,-10-11-2 16,0 0-5-16,9 0 0 15,-5-4 4-15,-4 4 1 0,4 4 2 16,-4-4 0-16,0 0 1 16,4 4 1-16,1 0 0 15,3 4 1-15,6 0-2 16,7 0 0-16,10 2-3 15,4-2 0-15,3 4-2 16,-2 0 0-16,2-4 0 16,-4 3 0-16,-3 1 1 15,-8 0 0-15,3 0 0 16,-4-2 0-16,-5 2 0 16,-1-4 1-16,2 0-1 15,-5 0 0-15,0 0 0 16,1-1 0-16,-6 9-1 15,-3-8 0-15,-5 4 0 32,-9 0 1-32,-9 4-1 0,-8 8 0 0,-12 6 0 15,-23-7 1-15,-1 5-1 16,-2-6 1-16,-2 6-7 0,0-1 1 16,10 1-6-16,-4-9 0 15</inkml:trace>
</inkml:ink>
</file>

<file path=ppt/ink/ink115.xml><?xml version="1.0" encoding="utf-8"?>
<inkml:ink xmlns:inkml="http://www.w3.org/2003/InkML">
  <inkml:definitions/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7T07:25:14.416"/>
    </inkml:context>
    <inkml:brush xml:id="br0">
      <inkml:brushProperty name="width" value="0.07" units="cm"/>
      <inkml:brushProperty name="height" value="0.07" units="cm"/>
      <inkml:brushProperty name="color" value="#26ADE4"/>
      <inkml:brushProperty name="fitToCurve" value="1"/>
    </inkml:brush>
  </inkml:definitions>
  <inkml:trace contextRef="#ctx0" brushRef="#br0">3113 262 31 0,'-21'-28'15'0,"-10"-7"-10"16,22 24 15-16,-3-9-21 15,-7 0 1-15,2 6 0 16,-8-7 0-16,-11 5 0 15,-13 1 0-15,-4 2 0 16,-22 2 1-16,-26 3 1 16,-8 4 0-16,-22 8 0 15,-14 4 1-15,-20 7 0 16,-13 5 1-16,-5 8 0 16,-3 7 0-16,12 4 0 15,2 8 1-15,18 3-2 16,5 12 0-16,5-2-1 15,7 6 1-15,18 3-2 16,9 16 0-16,15 4-1 16,11 0 0-16,13 4-1 0,14 13 1 15,13-6 0-15,9 6 0 16,18 6-1-16,13-5 1 16,12 5 0-16,15-8 0 15,15 11 0-15,16-10 0 16,25 15 0-16,9-13 0 15,16-14 0-15,15-8 1 16,35-10-1-16,13-9 0 16,13-8-1-16,30-14 1 0,6-13-1 15,3-9 0 1,154-14 0 0,-43-8 0-16,-37-4-1 15,-30-4 1-15,-12-2 1 16,-23-13 0-16,-17-13 0 15,-9 2 0-15,-18-26 1 16,-18 6 1-16,-25-5-1 16,-8-7 1-16,-20-1 0 15,-13-17 1-15,-17-13-1 16,-11-14 1-16,-6 2-2 16,-22-6 1-16,-10 0 0 15,-16-6 0-15,-13-7-1 16,-18 7 0-16,-18 3 0 15,-17 10 0-15,-23 2 1 16,-22 4 0-16,-12 1 0 0,-21-1 0 16,-19 17 1-16,-9-2 0 15,-13 11 0-15,-7 1 0 16,-29 14-1-16,0 9 0 16,-8 12-1-16,-20 10 1 15,-8 14-4-15,-18 16 1 16,-11 12-6-16,-23 16 0 15,-10 25-14-15,0 18 1 16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7T07:17:49.712"/>
    </inkml:context>
    <inkml:brush xml:id="br0">
      <inkml:brushProperty name="width" value="0.07" units="cm"/>
      <inkml:brushProperty name="height" value="0.07" units="cm"/>
      <inkml:brushProperty name="color" value="#D0CECE"/>
      <inkml:brushProperty name="fitToCurve" value="1"/>
    </inkml:brush>
  </inkml:definitions>
  <inkml:trace contextRef="#ctx0" brushRef="#br0">277 18 41 0,'-13'0'20'0,"4"-4"-17"0,5 4 29 16,-4 0-29-16,-6 8 0 16,-3 4 2-16,-6 2 1 15,2 6-7-15,-6 0 1 16,1 11 4-16,4 11 0 0,1-3-1 16,2 0 0-16,7 5-1 15,7-6 1-15,5-3-2 16,5-8 1-16,7 1-2 15,7-2 1-15,2-2-1 16,6-5 0-16,-2-7-5 47,11-4 1-47,3-12-13 0,9 8 0 0</inkml:trace>
  <inkml:trace contextRef="#ctx0" brushRef="#br0" timeOffset="968.7634">584 251 39 0,'-9'8'19'0,"13"-20"-22"15,-4 12 38-15,5 4-34 16,-1-8 1-16,4 8 3 15,5-4 1-15,1 4-6 16,8 0 0-16,0 4 4 16,-1 0 1-16,2-4-2 15,2 0 1-15,-2-4-3 16,3 0 1-16,-4 0-4 16,-5 0 1-16,0-8-5 0,-3 0 1 15,-1-4-8-15,-4 4 1 16,-1-7-4-16,2-5 1 15</inkml:trace>
  <inkml:trace contextRef="#ctx0" brushRef="#br0" timeOffset="687.5081">605 38 28 0,'-4'-8'14'0,"8"0"-6"0,-4 8 6 15,0 0-10-15,0 4 0 31,0 30 6-31,0 5 1 16,0 12-12-16,0 3 0 16,0-3 7-16,0-5 0 15,0 1-2-15,0-8 1 16,0-3-7-16,4-2 1 16,-4-7-4-16,6 1 0 0,-6-16-8 15,0-5 1-15,0-7-2 16,4-7 0-16</inkml:trace>
  <inkml:trace contextRef="#ctx0" brushRef="#br0" timeOffset="1203.1406">916-25 36 0,'0'-4'18'0,"0"8"-18"0,0 0 32 0,0 4-31 15,0 7 1-15,0 9 3 16,0-2 1-16,4 6-5 16,1 11 0-16,-1 7 4 15,0 1 1-15,6-4-2 16,-2 3 1-16,5 1-3 16,-4-12 1-16,-1-11-7 15,2 0 1-15,-2-2-8 16,-12-10 1-16,13-4-6 15,-1-4 0-15</inkml:trace>
  <inkml:trace contextRef="#ctx0" brushRef="#br0" timeOffset="1921.9018">1319 56 31 0,'0'-8'15'0,"-4"8"-8"16,4 0 21-16,-6 0-25 16,2 0 0-16,0 0 3 15,0 4 0-15,-5 4-8 0,-4 4 1 16,-9 0 4-16,9 7 1 15,0 5-2-15,5 3 0 16,-2 7-1-16,6 2 0 16,-1-5 0-16,5 3 0 15,5 2 0-15,3-5 1 16,6-8 0-16,-1-3 1 16,0-4 0-16,9-4 0 15,-5-12-1-15,0 0 1 16,2-8 0-16,2-4 1 0,-3-12-2 15,-1 1 0-15,-4-8 0 16,-3-9 0-16,-2 10 0 16,-3 3 0-16,-5-1-2 15,-9 1 0-15,-1 4-2 16,-2 0 1-16,-1 3-6 16,0 0 1-16,-1 9-13 15,5-1 1-15</inkml:trace>
  <inkml:trace contextRef="#ctx0" brushRef="#br0" timeOffset="2500.0405">1748 48 40 0,'0'0'20'0,"-5"-4"-11"16,1 4 21-16,0 0-28 16,-10 4 1-16,-3 4 0 15,0 0 1-15,-1 4-5 16,5 0 1-16,0 7 2 16,-1 9 0-16,6 2-1 15,-1 1 1-15,0 1-1 16,5 3 1-16,4-1-1 15,4 1 0-15,5-7 1 16,4-5 1-16,14-3 0 16,-2-4 0-16,6-12 0 15,0-4 0-15,3-8 1 16,2 0 0-16,-5-8-1 16,-6-7 0-16,2-5-1 15,-10 9 1-15,-7-23-2 16,-6 10 1-16,-4 5-2 0,-4 3 0 15,-10 5-5-15,-3-1 0 16,-6 1-9-16,2 4 1 16,4 3-7-16,-1-4 0 15</inkml:trace>
  <inkml:trace contextRef="#ctx0" brushRef="#br0" timeOffset="3031.2927">2195 44 46 0,'-10'0'23'0,"-3"0"-19"15,9 0 35-15,-5 0-38 16,1 4 0-16,-2 0 1 0,2 4 0 15,-1-4-3-15,0 4 1 16,5 4 0-16,0-5 1 16,4 1-1-16,4 4 1 15,5 0-1-15,8 0 0 16,1 10 0-16,3-2 1 16,2 3 0-16,-2-3 0 15,-4-1 0-15,1 1 1 16,-5-8 1-16,-4 2 0 15,-1 6 1-15,-8 0 0 0,-4-5-1 16,-9 5 0-16,-8-4 0 16,-10-1 0-16,0 1-6 15,1-8 0-15,-1-4-9 47,10-8 1-47,2-4-8 0,11-8 1 0</inkml:trace>
  <inkml:trace contextRef="#ctx0" brushRef="#br0" timeOffset="3484.4229">2456-13 36 0,'9'-4'18'0,"1"4"-16"0,-10 0 22 15,0 0-21-15,4 4 0 16,-4 3 3-16,0 9 0 16,0 8-6-16,-4-2 0 15,4 6 5-15,-6 7 0 16,2-4-1-16,4 4 1 15,4 0-2-15,2 0 0 0,2-5-1 16,1 6 1-16,8-13 0 16,-3 1 0-16,-1-1-1 15,-1-3 1-15,7-4-1 16,-2-6 1-16,0-2-2 16,1-4 1-16,-1 0-2 15,4-4 1-15,2 0-3 16,-2 0 1-16,2-8-4 15,-6 0 0-15,-3 0-7 16,-1 2 1-16,-5 2-7 16,-4-4 0-16</inkml:trace>
  <inkml:trace contextRef="#ctx0" brushRef="#br0" timeOffset="3734.4334">2505 305 46 0,'-30'0'23'0,"60"-16"-22"0,-22 10 38 16,6 6-39-16,-1-4 0 16,0-4 0-16,5 4 0 15,-1-4 0-15,0 0 0 16,1-4-3-16,-1 5 1 15,0-1-3-15,-3-4 1 16,-1 4-10-16,-4-4 1 0</inkml:trace>
  <inkml:trace contextRef="#ctx0" brushRef="#br0" timeOffset="3937.5547">2517 52 45 0,'-12'-8'22'0,"-6"-2"-18"16,18 10 37-16,9 0-37 16,4 0 0-16,1-4 1 15,7 4 1-15,2-4-8 16,-2-4 0-16,6 0 5 16,-2-4 0-16,6 1-6 15,-1-1 0-15,1 4-14 16,0 0 1-16</inkml:trace>
  <inkml:trace contextRef="#ctx0" brushRef="#br0" timeOffset="5968.8361">-108 1523 35 0,'-4'4'17'0,"8"0"-8"0,-4-4 13 0,0 0-19 15,0 0 1-15,0-8 3 16,0 0 0-16,0-4-8 15,0-7 0-15,0-5 6 16,0-2 0-16,4-17-2 16,1-4 0-16,-1-3-2 15,0-1 1-15,0-3-2 16,6-1 1-16,-2 8-1 16,1 1 0-16,4 11 0 15,1 7 0-15,3 12-1 16,-4 13 1-16,9 3 0 15,-9 0 1-15,0 11-1 16,1 5 1-16,-6 4-1 16,-3-1 1-16,-5 5 1 15,-5 2 0-15,-3 2-1 16,-6-1 1-16,-3-4-1 0,-6 5 0 16,2-2 0-16,4-6 1 15,-1-4-5-15,0-9 1 16,0-3-9-16,6-8 0 15,20 1-6-15,6-5 0 16</inkml:trace>
  <inkml:trace contextRef="#ctx0" brushRef="#br0" timeOffset="6500.0899">107 1444 42 0,'-10'12'21'0,"10"4"-21"16,0-16 32-16,0 0-29 15,0 0 0-15,4-4 2 16,6-4 0-16,3-8-7 16,0-6 1-16,1-2 4 0,-2-7 0 15,6-7-2-15,-6-1 0 16,2-4-1-16,8-7 0 15,0 6 0-15,0 5 0 16,0 4 0-16,-1 5 0 16,2 14 0-16,-2 8 0 15,2 4 0-15,-6 16 1 16,0 8 0-16,1 10 0 16,-5-3 0-16,0 13 0 0,1-5 0 15,-6-1 1-15,1 1-1 16,-1 1 0-16,-4-5-2 15,5-5 1-15,-5-2-3 16,-4-4 0-16,0-9-4 16,0-3 1-16,0-4-10 15,-4-4 0-15</inkml:trace>
  <inkml:trace contextRef="#ctx0" brushRef="#br0" timeOffset="6703.2186">199 1313 46 0,'-10'-8'23'0,"24"12"-22"15,-5-4 36-15,-1-4-36 16,5-3 0-16,14-1 1 0,4 0 0 31,21-4-6-31,-8 4 0 16,4 4-9-16,-8-4 0 15</inkml:trace>
  <inkml:trace contextRef="#ctx0" brushRef="#br0" timeOffset="7359.4786">705 1452 34 0,'-4'24'17'0,"4"-20"-9"15,0-4 17-15,0 0-22 16,0 0 0-16,0-8 3 16,0 0 0-16,0-8-8 15,0-6 1-15,4-6 4 16,2-3 0-16,2-11-1 16,1-9 0-16,4 0-2 15,1 1 0-15,-2 3 0 31,6 4 0-31,0 9-1 0,-1 2 1 0,0 5 0 0,1 7 0 16,-1 9 0-16,-4 7 1 16,1 8-1-16,-6-1 1 15,1 5 0-15,-5 4 0 16,1 4 0-16,-5-1 0 16,-5 5 0-16,-3 2 0 15,-9 14-1-15,-6-5 1 0,2 0-1 16,-2 1 1-16,6-6-1 15,-1-6 0-15,5-1 0 16,5-3 0-16,3-4 0 16,1 0 0-16,4-1 0 15,0 1 0-15,9 0 1 16,4-1 1-16,-1 0-1 16,7 1 1-16,-2 0-1 15,1 0 1-15,3-4-1 16,-4-1 1-16,1-3-3 15,0 0 0-15,4-4-11 16,-5-4 1-16,6 0-5 16,-6-7 0-16</inkml:trace>
  <inkml:trace contextRef="#ctx0" brushRef="#br0" timeOffset="8109.4875">1161 1442 36 0,'-9'-4'18'0,"14"-8"-16"16,-5 4 27-16,0 4-27 16,0-4 0-16,0-4 1 15,4-7 0-15,0-5-4 16,6-2 0-16,3-9 2 0,-1-1 1 15,1 1-2-15,1 5 1 16,-1-2-1-16,0 5 0 16,1 3 0-16,-6 5 0 15,5 3 0-15,-4 0 0 16,3 6 1-16,2 2 0 16,-1 8 0-16,0 4 1 15,-3 4 0-15,-2 6 1 16,1 2 0-16,-1 11 0 0,-3 5-1 15,-1 3 1-15,0-1-1 16,0 2 0-16,2-1-1 16,-2 0 1-16,0-4-2 15,1-4 0-15,-1-4-2 16,0-3 0-16,0-8-3 16,-4 0 0-16,0-8-6 15,0-4 1-15,-4-8-5 16,0-8 0-16</inkml:trace>
  <inkml:trace contextRef="#ctx0" brushRef="#br0" timeOffset="8250.1147">1240 1235 46 0,'-17'8'23'0,"21"3"-21"15,-4-11 41-15,9 4-40 16,-1-4 0-16,9-8 0 0,6 5 1 15,2-5-6-15,6 0 1 16,0-4-3-16,-5 4 0 16,5-2-11-16,-8-6 0 15</inkml:trace>
  <inkml:trace contextRef="#ctx0" brushRef="#br0" timeOffset="9297.0043">1599 1491 38 0,'0'12'19'0,"0"-8"-12"16,0-4 21-16,0 0-27 16,4-12 0-16,1 1 1 15,3-9 0-15,-3-2-2 16,3-10 0-16,2 5 1 15,3-12 1-15,-1-4-1 16,1 0 0-16,-3 0 0 0,3 1 0 16,-5 11-1-16,1-1 0 15,-1 13 1-15,2 3 0 16,-2 8 1-16,1 8 1 16,0 8-1-16,-1 12 1 15,2-1 1-15,-2 1 0 16,-3-1-2-16,3 5 1 62,5-8-1-62,1-2 1 0,-1-2-1 0,-1-8 1 0,7-4-2 0,2-8 1 0,-4-10-1 0,1-6 0 0,-5-7-2 16,0-8 0-16,1-1 0 16,-1 2 0-16,-5 15-1 15,1-1 0-15,-1 16 0 16,2 8 1-16,-6 16 1 15,1 11 1-15,-5 9 0 16,0 14 1-16,0-3 0 16,0-4 0-16,4-1-2 15,4-3 1-15,-3-4-5 16,3-8 0-16,2-4-7 16,-2-3 0-16,1-8-8 15,4-5 1-15</inkml:trace>
  <inkml:trace contextRef="#ctx0" brushRef="#br0" timeOffset="9890.7629">2203 1294 49 0,'-8'15'24'0,"20"-38"-25"0,-3 23 40 15,0 0-38-15,3-8 1 16,2 0-1-16,8 0 1 0,4 8-3 16,0-4 0-16,1-4-2 15,-2 1 0-15,-2-5-12 16,-6 4 1-16</inkml:trace>
  <inkml:trace contextRef="#ctx0" brushRef="#br0" timeOffset="9656.3835">2243 1045 46 0,'0'4'23'0,"0"14"-22"0,0-10 38 16,0 4-38-16,-6 4 1 0,2 3 0 16,0 5 1-16,0 3-3 15,-1 1 0-15,1-2 2 16,0 1 1-16,4-3-1 16,0-1 1-16,4 1-1 15,5-5 0-15,-1 0-1 16,2 1 0-16,2-9 0 15,1 1 0-15,4 0-1 16,2-4 0-16,2 0-1 16,6-4 0-16,-2-4-3 15,2-4 0-15,-4-4-4 16,-2 0 0-16,-4 4-9 16,-3 0 1-16</inkml:trace>
  <inkml:trace contextRef="#ctx0" brushRef="#br0" timeOffset="10156.3992">2255 1126 49 0,'-4'-8'24'0,"13"-4"-24"15,-5 5 35-15,0-1-34 16,5-4 0-16,9 4 0 15,3 0 0-15,6-2-4 16,-5 2 1-16,0 0-5 0,4 0 0 16,0 0-7-16,0 0 1 15</inkml:trace>
  <inkml:trace contextRef="#ctx0" brushRef="#br0" timeOffset="10703.2843">2579 1006 45 0,'-22'3'22'0,"32"-10"-19"0,-10 7 39 16,0 0-40-16,12-8 1 16,1 8 1-16,0-4 0 15,5 0-5-15,4-4 0 0,0 0 3 16,4 4 0-16,5 0-2 16,0 1 1-16,-6 3-5 15,2-4 0-15,-6 0-6 16,2-4 0-16,-10 8-6 15,4 0 0-15</inkml:trace>
  <inkml:trace contextRef="#ctx0" brushRef="#br0" timeOffset="10468.8948">2697 1017 39 0,'0'4'19'0,"4"-12"-18"15,-4 8 30-15,6 4-27 16,-2 4 0-16,-4 8 3 16,0 6 1-16,0 6-9 15,0 11 0-15,-4-4 6 16,4 1 0-16,0-2-2 16,0-3 0-16,0-3-2 15,4-5 0-15,-4-4-6 16,4-4 0-16,0-7-6 15,-4-8 0-15,0 0-6 16,9-12 1-16</inkml:trace>
  <inkml:trace contextRef="#ctx0" brushRef="#br0" timeOffset="11000.1539">2929 1002 47 0,'0'19'23'0,"0"-15"-24"15,0-4 40-15,0 4-38 16,0 4 1-16,0 0 0 15,0 10 1-15,-4-6-3 16,4 12 0-16,-5-1 3 0,1 1 0 16,0-1-1-16,4 9 1 15,0-10-1-15,4-2 1 16,5-1-1-16,-1-3 0 16,6 0 0-16,-1-5 0 15,0 1-1-15,9-4 1 16,-5-4-2-16,6-1 0 15,2 1-2-15,2-4 0 16,-5 4-4-16,0-4 0 16,-5 0-4-16,-4 0 1 15,1-8-8-15,-6 8 0 0</inkml:trace>
  <inkml:trace contextRef="#ctx0" brushRef="#br0" timeOffset="11218.9049">2916 1227 45 0,'0'0'22'0,"27"-16"-22"16,-19 16 36-16,1-4-35 16,8-2 0-16,6-2 0 15,2-4 0-15,2 0-3 16,0 4 0-16,-6 0-2 15,-4 1 1-15,6-5-10 16,-15 4 0-16</inkml:trace>
  <inkml:trace contextRef="#ctx0" brushRef="#br0" timeOffset="11422.0327">2939 1002 56 0,'4'-8'28'0,"22"-8"-34"0,-26 16 49 16,12-16-44-16,11 1 1 15,2-4 0-15,2 7 0 16,0 1-3-16,-6-1 0 0,2 12-9 16,-6-4 1-16,-4 12-4 15,1 7 0-15</inkml:trace>
  <inkml:trace contextRef="#ctx0" brushRef="#br0" timeOffset="11937.6652">3305 1402 49 0,'-8'8'24'0,"12"-24"-24"16,-4 13 46-16,-4-5-44 15,8-4 0-15,0-4 1 16,-4-7 1-16,6-8-5 16,-2-8 0-16,0-8 2 15,0-3 1-15,1-9-2 16,3-2 1-16,1 10-1 0,5 8 0 16,-1 4 0-16,-1 8 0 15,7 4-1-15,-2 7 1 16,0 8 0-16,1 4 1 15,-1 8-1-15,-4 4 1 16,1 0 1-16,-6 8 0 16,-3 8 0-16,-5 3 0 15,-5 1-1-15,-3 3 1 16,-2 4-1-16,-3-8 0 0,0 1-1 16,-5-5 0-16,1 5 0 15,4 6 0-15,1-6 0 16,-2-1 0-16,5 8 1 15,5 1 0-15,4-10 0 16,4-2 1-16,5-1 0 16,-1 1 0-16,10-4 0 15,4-1 0-15,4 1-1 16,0-4 1-16,1-1-6 16,0-4 1-16,-2 1-7 15,-2 0 0-15,-6-4-11 16,4-4 1-16</inkml:trace>
  <inkml:trace contextRef="#ctx0" brushRef="#br0" timeOffset="12390.7974">4015 784 53 0,'-10'-4'26'0,"2"0"-17"0,8 4 40 15,-4 0-45-15,-13 4 1 32,-2 4 0-32,-2 0 1 0,-6 4-8 0,2 2 0 0,2 2 5 15,6 4 1-15,8 3-4 16,5 1 1-16,8 3-1 15,5 3 0-15,8 2 0 16,6-1 0-16,-2-3 0 16,1 10 1-16,0-7-1 15,0 4 0-15,-5-3 1 16,0-10 0-16,2 2 0 16,-7-5 0-16,1 1 1 15,-3 0 1-15,-6-1 1 16,-4-3 0-16,-8 2 0 15,-6-2 0-15,1-4 0 16,-10 0 0-16,-6-8-5 16,-15-4 1-16,-4-8-13 15,-1-4 1-15,6-12-13 16,-1-6 0-16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23:41:19.078"/>
    </inkml:context>
    <inkml:brush xml:id="br0">
      <inkml:brushProperty name="width" value="0.07" units="cm"/>
      <inkml:brushProperty name="height" value="0.07" units="cm"/>
      <inkml:brushProperty name="color" value="#26ADE4"/>
      <inkml:brushProperty name="fitToCurve" value="1"/>
    </inkml:brush>
  </inkml:definitions>
  <inkml:trace contextRef="#ctx0" brushRef="#br0">-7607 208 19 0,'0'-4'9'0,"-4"16"-1"16,4-12 9-16,0 0-13 15,0 0 0-15,-4-4 2 0,-1 4 1 16,1-4-8-16,0-3 0 16,0 3 6-16,-2-5 0 15,2 5-2-15,-5-4 1 16,1 0 0-16,-1 0 0 15,-5 0-1-15,2 6 1 16,-6-6 0-16,-4 4 0 16,-8 0 0-16,-5 12 0 15,-9 2-1-15,-4 10 0 32,-9 0-1-32,-1 4 0 0,2 15-1 0,-5 12 0 0,8 5-1 15,5 17 1-15,4 5-1 78,0 12 0-78,9 14 0 0,0-2 0 0,13 9 0 0,14 11 1 0,8 10-2 0,4-19 1 0,13-10 0 0,14-9 1 0,13-14 0 16,13-20 0-16,18-21 0 16,7-24 1-16,6-15 0 15,12-27 1-15,6-24-1 16,-5-36 1-16,4-12-2 15,-5-3 1-15,-12-22-1 16,-9 2 0-16,-14-12 0 16,-17 7 0-16,-21 14-1 15,-18 2 1-15,-27 8-1 0,-21 23 1 16,-18 12-4-16,-18 10 0 16,6 18-9-16,-10 12 1 15,0 8-9-15,-1 4 0 16</inkml:trace>
  <inkml:trace contextRef="#ctx0" brushRef="#br0" timeOffset="1">-7768 1626 24 0,'8'-14'12'0,"-3"-14"2"0,-1 24 12 16,-4 1-23-16,0 3 1 15,0 11 4-15,0 9 0 16,0 10-8-16,-4 18 0 0,4 8 7 16,0 23 0-16,8 0-1 15,1 9 0-15,-1-2-3 16,2-10 0-16,3-2-4 15,0-6 0-15,9-8-16 16,4-13 1-16</inkml:trace>
  <inkml:trace contextRef="#ctx0" brushRef="#br0">-10300 2876 29 0,'0'-4'14'0,"5"-23"-6"0,-5 27 15 16,0 0-19-16,0 0 1 15,0 0 3-15,0 4 0 16,4 0-10-16,-4 7 1 16,0 10 7-16,0 10 0 15,0 8-2-15,0 12 1 16,0 17-3-16,0 3 1 16,-4 17-1-16,-1 6 0 0,1-3-1 15,0-12 1-15,-2-8-2 63,2-7 1-63,4-6-5 0,0-13 1 0,0-14-6 0,4-18 0 0,-4-13-7 0,10-25 0 0</inkml:trace>
  <inkml:trace contextRef="#ctx0" brushRef="#br0">-10375 3216 36 0,'-12'21'18'0,"12"-7"-11"16,0-10 25-16,4 0-29 15,0 0 1-15,5 0 3 16,-1 0 0-16,15 4-8 0,2-4 0 16,2 4 6-16,4 0 1 15,-1-4-3-15,1 0 0 16,0-4-1-16,-1 8 0 15,10-8-2-15,-5 0 1 16,-4 0-2-16,-1-12 0 16,-3 0-2-16,-6 0 1 15,1-4-2-15,-4 0 0 16,-6-6-3-16,2-6 1 16,-1-4 0-16,0-4 0 15,1-6-1-15,-1-2 1 0,0 0 1 16,5 0 0-16,-10-7 2 15,-3 11 0-15,-5 5 4 16,4 4 1-16,-4 7 4 16,4 8 1-16,-4 16 2 15,4 12 0-15,-4 20 1 16,0 22 1-16,0 18-3 16,-4 14 0-16,4 13-3 15,0 4 0-15,0-12-2 16,4-1 0-16,1-13-8 15,3-9 1-15,2-21-15 16,3-12 1-16</inkml:trace>
  <inkml:trace contextRef="#ctx0" brushRef="#br0">-9122 3315 21 0,'14'0'10'0,"-1"-16"8"0,-9 13-7 16,4-2-7-16,-3-3 0 15,-1 0 3-15,-4-4 0 16,4 0-8-16,-4 2 0 0,0-2 7 15,0-1 1-15,-4 1-1 16,0 5 0-16,-13 3-1 16,-6 4 1-16,-3 7-1 15,-9 9 0-15,-9 1-1 16,5 1 0-16,3 14-2 16,6 12 0-16,8 0-2 15,5-2 1-15,4 3-1 16,9-1 0-16,4-8-1 15,8-1 0-15,9-4 2 16,10-11 1-16,3-12 0 16,5-12 0-16,5-8 1 15,-5-4 1-15,1-7-1 16,-11-12 1-16,-2-10-2 16,-6 10 1-16,0-5-1 15,-3 1 0-15,-10-1-1 0,-4-4 1 16,0 4-5-16,-4 6 1 15,-2 6-7-15,2 0 0 16,0 4-12-16,8-4 0 16</inkml:trace>
  <inkml:trace contextRef="#ctx0" brushRef="#br0">-8846 3271 30 0,'8'-12'15'0,"10"-18"0"16,-13 21 8-16,3 1-20 15,1 0 0-15,-5 1 6 16,-4 7 1-16,4 3-10 16,-4 9 1-16,-4 9 6 15,0 1 1-15,0 14-2 16,-1 12 0-16,1 4-2 15,0-4 0-15,-1-1-2 0,5 5 0 16,0-13-1-16,5-8 1 16,3-3-1-16,1-4 1 15,5-8-2-15,-1-2 1 16,-1-20-1-16,7 2 1 16,2-8-1-16,10-4 0 15,3-8-1-15,2-4 0 16,-5 9 1-16,4-2 0 15,-5 5-1-15,1 6 1 0,-10 2-1 16,2 8 1-16,-6 4 0 16,1 8 0-16,-1 2 0 15,0-2 0-15,1 1 0 16,-1-9 1-16,2 0 0 16,-2-8 0-16,0-4 1 15,-3-9 1-15,-1-1 0 16,-5-10 0-16,-4-8-1 15,-8 1 1-15,-4-11-3 16,-1-5 0-16,-1-8-9 63,2 1 1-63,4-14-14 0,4-7 1 0</inkml:trace>
  <inkml:trace contextRef="#ctx0" brushRef="#br0">-7077 2979 45 0,'-14'-8'22'0,"18"-19"-19"0,-4 15 42 16,0 4-44-16,10 0 1 15,-2 4 0-15,1 0 0 16,-1 4-3-16,5 0 0 15,5 8 2-15,-5 0 0 16,18 23-1-16,-1 1 0 16,1 0-1-16,0 7 1 0,-5 4 1 15,-4 1 0-15,-5-4 1 16,-4 0 0-16,-7 6 1 16,-12 10 0-16,-2-8 1 15,-9-1 0-15,-6-3 0 16,-3 4 1-16,0-14-1 15,0-5 1-15,-1-6-4 16,-4-7 0-16,1-16-6 16,-1-12 0-16,10 0-11 15,7-3 0-15,10-6-5 16,4 7 0-16</inkml:trace>
  <inkml:trace contextRef="#ctx0" brushRef="#br0">-7064 3035 41 0,'-5'8'20'0,"14"19"-7"0,-9-19 19 0,0 13-29 16,0 9 0-16,-4 6 3 15,-1 11 0-15,1 8-7 16,4 1 0-16,0-4 4 16,0-5 1-16,4-11-5 15,-4-1 1-15,0-6-6 16,0-9 1-16,5-2-9 16,-5-14 1-16,0-4-4 15,4-20 1-15</inkml:trace>
  <inkml:trace contextRef="#ctx0" brushRef="#br0">-6293 3113 31 0,'8'-14'15'0,"-4"-15"-4"0,-4 21 21 16,0-3-26-16,-4 3 0 0,0 0 4 15,-10 8 1-15,1 8-13 16,-4 0 0-16,-5 11 8 16,-4 10 0-16,3 9-3 15,2 2 0-15,3 16-2 16,9-2 0-16,5 9-2 15,8-12 1-15,5 2 0 16,9-14 1-16,-1-2 0 16,0-15 1-16,10-14 0 15,0-4 1-15,3-16 0 16,-4 4 1-16,4-22 0 16,1-14 0-1,-12-17-1 1,-11 2 0-16,-12 5-1 15,-6 5 0-15,-7 2-5 16,-4 12 0-16,-2 3-11 0,-2 8 0 16,2 10-8-16,-4-7 1 15</inkml:trace>
  <inkml:trace contextRef="#ctx0" brushRef="#br0">-5129 2991 40 0,'0'-28'20'0,"9"32"-10"16,-13 0 25-16,-1 0-33 15,-3 16 0-15,-5 8 2 16,-1 7 0-16,1 8-5 16,0 4 1-16,-1 2 3 15,2-1 1-15,7 3-1 16,5-8 0-16,5-11-1 16,-1-6 0-16,4-5-1 15,6-4 1-15,-1-9-2 16,4-8 0-16,1-4-2 15,4-5 1-15,0-8-1 16,0 9 0-16,0-2 0 16,-5 2 0-16,6 4 1 15,-2 8 0-15,0 0 0 0,6 2 1 16,0 2 0-16,-1 0 0 16,5-3 0-16,4-5 1 15,-9 0 1-15,0-9 0 16,0-3 2-16,-4-2 0 15,-4-2 1-15,0-8 1 16,-10-12-1-16,-3 0 0 16,-5 2-1-16,-5-3 0 15,-3-2-5-15,-6-1 1 16,1-3-9-16,0 4 0 16,5 2-12-16,2 10 1 0</inkml:trace>
  <inkml:trace contextRef="#ctx0" brushRef="#br0">-4380 2853 45 0,'18'0'22'0,"-14"3"-11"15,-4 5 25-15,0 4-34 0,-4 13 0 16,0 6 1-16,-6 12 1 16,-3 1-4-16,0 7 0 15,1 0 4-15,2 1 0 16,1 0-1-16,5-2 1 15,4-2-1-15,9-8 0 16,5-6 0-16,-2-5 0 16,10-9-1-16,-4-8 0 15,3 0-1-15,6-8 0 16,3-4-2-16,5-8 1 16,1 0-5-16,3 4 1 0,-3 0-5 15,-6-3 0-15,-4-1-10 16,-4-1 0-16,-4 1 1 15,-5-1 0-15</inkml:trace>
  <inkml:trace contextRef="#ctx0" brushRef="#br0">-4345 3296 48 0,'-35'0'24'0,"39"0"-27"16,6-5 48-16,3-3-44 16,-1 4 1-16,1-4 1 15,5 0 0-15,4 0-4 0,5-2 0 16,-2-2 3-16,11-5 0 16,-5 1-7-16,0 1 1 15,-6-1-12-15,2 4 1 16</inkml:trace>
  <inkml:trace contextRef="#ctx0" brushRef="#br0">-4349 2897 68 0,'-17'-29'34'0,"47"17"-36"15,-22 5 59-15,6-1-56 16,3 0 0-16,10 0 0 16,7 0 0-16,10-1-3 15,-4 5 1-15,-1 2-7 16,9-6 0-16,1 8-12 16,3-12 0-16</inkml:trace>
  <inkml:trace contextRef="#ctx0" brushRef="#br0">-3036 3497 42 0,'-8'45'21'0,"12"-27"-10"0,-4-18 22 16,0 0-28-16,0 0 0 16,0 0 3-16,4-16 0 15,6-6-10-15,-2-7 1 16,1-10 7-16,0-2 0 16,-5-5-2-16,0-14 0 15,-4 8-1-15,0-3 1 16,0 0-3-16,-4 1 1 0,4 10-1 15,0 7 0-15,0 2-1 16,8 9 1-16,2-3-1 16,-2 10 0-16,14 3 0 15,0 3 0-15,14-3 0 16,6 5 0-16,8-5-1 16,-2 4 1-16,0-1-4 15,0-1 0-15,0 2-6 16,-4 0 1-16,-10 1-11 15,2 7 0-15</inkml:trace>
  <inkml:trace contextRef="#ctx0" brushRef="#br0">-2988 3137 54 0,'18'-4'27'0,"43"-8"-29"0,-38 4 41 15,3 0-39-15,9 4 1 16,4-2-1-16,5 2 1 16,0-9-4-16,9 1 0 15,-1 4-5-15,-4 1 1 16,-8-1-8-16,-1 4 1 0</inkml:trace>
  <inkml:trace contextRef="#ctx0" brushRef="#br0">-2326 2864 57 0,'-31'4'28'0,"23"-12"-33"16,8 12 45-16,0-4-38 16,0 0 0-16,13 0 2 15,13-4 0-15,-4 0-5 16,4 1 0-16,10-5 4 15,-2 0 0-15,10 4-1 16,0 0 1-16,0 4-4 16,8 0 0-16,6-4-5 15,-2-4 1-15,1 4-10 16,-5-5 1-16,5 7-4 16,-3-2 0-16</inkml:trace>
  <inkml:trace contextRef="#ctx0" brushRef="#br0">-2094 2833 47 0,'9'8'23'0,"-9"-16"-13"16,0 12 39-16,0 4-46 16,0 3 1-16,-4 5 3 0,-1 16 0 15,1 8-8-15,0-1 0 16,0 9 5-16,-2 3 1 15,2 0-3-15,0-7 1 16,-1-1-3-16,5-8 1 16,0 1-6-16,0-4 0 15,5-16-5-15,-1-9 0 16,0-3-11-16,2-11 1 16</inkml:trace>
  <inkml:trace contextRef="#ctx0" brushRef="#br0">-2330 3470 53 0,'-4'-8'26'0,"60"12"-31"0,-43-8 51 0,0 4-44 16,5-8 1-16,8 4 0 15,5 0 0-15,9-3-3 16,-1 7 1-16,5 4 3 16,0-4 0-16,8 0-1 15,1 0 1-15,-5 0 0 16,-9 0 0-16,5 0-2 15,-4-4 1-15,-2 0-1 16,-11 4 0-16,-6 0-1 16,-2 0 1-16,-2-5-1 15,-3 1 1-15,-2 4-1 16,-3 0 0-16,0-8 0 16,-5-1 0-16,-4-3-1 15,0-2 1-15,4-6-1 16,-4-8 1-16,4-11-1 0,-4-6 0 15,6-2-1-15,2-5 0 16,1-1 0-16,-1-3 1 16,1 8-1-16,1 8 1 15,-2 1-1-15,1 16 0 16,4 6 0-16,-1 1 0 16,6 12-1-16,0 8 1 15,4 8 0-15,4 5 1 16,-1 10 0-16,5 12 0 15,1-7 1-15,0 4 0 0,5-1 0 16,-2 2 1-16,6-3-1 16,-5-2 1-16,4-4-1 15,-3-9 1-15,-6-2-3 16,-4-1 1-16,0-10-6 16,-4-2 0-16,-4-8-7 46,0-2 1-46,-5-2-10 0,4-5 0 0</inkml:trace>
  <inkml:trace contextRef="#ctx0" brushRef="#br0">-763 2609 38 0,'0'-4'19'0,"0"-5"-7"0,0 9 23 15,0 0-32-15,0 4 0 16,0 5 3-16,-4 10 0 16,-2 9-6-16,2 11 1 15,-5 13 6-15,-3 9 1 16,-1 3-1-16,-1 8 0 15,5-6-2-15,1-6 1 16,3-5-3-16,5-3 1 0,0 0-8 16,5-14 1-16,-1 2-9 15,5-8 1-15,-1-13-11 16,10-10 1-16</inkml:trace>
  <inkml:trace contextRef="#ctx0" brushRef="#br0">-549 2652 63 0,'-4'-12'31'0,"8"4"-39"15,-4 8 61-15,0 0-52 16,8-4 1-16,2 0 0 0,7 8 0 16,10 8-3-16,7 4 0 15,1 7 2-15,1 12 0 16,3 6 0-16,-5 2 0 16,-3 4 1-16,-4-3 1 15,-1-1 0-15,-8 8 0 16,-5-3 1-16,-5-5 1 31,-8 4 0-31,-4-3 0 0,-17-1-1 0,-15 0 1 16,-12 2-1-16,-4-10 0 0,-6-8-5 15,2-10 0-15,7-9-10 16,18-20 1-16,19-9-15 16,20-6 0-16</inkml:trace>
  <inkml:trace contextRef="#ctx0" brushRef="#br0">-453 2790 46 0,'-4'-4'23'0,"4"8"-12"0,0-4 31 16,4 4-40-16,-4 4 1 0,0 11 3 16,0 5 1-16,-4 12-8 15,-5 7 1-15,-4 4 4 16,5-8 1-16,-2 5-2 16,6-3 0-16,0-7-5 15,-1-2 1-15,-3-8-7 16,4-5 1-16,-1-3-7 15,1-7 1-15,0-9-7 16,8-9 1-16</inkml:trace>
  <inkml:trace contextRef="#ctx0" brushRef="#br0" timeOffset="2">-10015 4019 24 0,'0'0'12'0,"4"0"-7"16,-4 0 12-16,9-4-14 15,-9 4 1-15,0 4 2 16,0 4 0-16,4 3-8 15,0 6 1-15,-4 14 5 16,0 1 1-16,0 7-2 16,-4 1 0-16,0 3-1 15,-1 4 0-15,1-3 0 16,-5 0 1-16,1 0-2 0,4 3 1 16,4-8-1-16,0-3 0 15,0-4-2-15,0-10 1 16,4-5-5-16,0-6 1 15,5-11-9-15,-9 0 1 16,8-15-1-16,1-6 0 16</inkml:trace>
  <inkml:trace contextRef="#ctx0" brushRef="#br0" timeOffset="3">-10260 4059 34 0,'-18'-4'17'0,"5"-17"-16"15,13 18 33-15,0 3-32 16,0-8 1-16,8 4 3 16,1 0 0-16,5 0-7 15,3 0 1-15,4-4 4 16,6 0 0-16,8 2-1 15,14-7 1-15,7 1-2 16,5 0 0-16,-7 0-1 16,-2 1 1-16,0 3-1 15,5 3 1-15,-9 1-2 16,-4 4 1-16,-4 4-1 16,-5 5 1-16,-5 3 0 0,-8-1 0 15,-5 5 0-15,-4-4 0 16,1 3 0-16,-10 9 0 31,1 7 0-31,-5 10 1 0,0-1-1 0,0 6 0 16,-5 6-1-16,5 0 0 15,0-2 0-15,5 2 0 16,-1-8-1-16,5-6 1 16,-1-10-1-16,2-4 1 15,-2-9-2-15,1-6 1 16,-1-5-3-16,-8-4 0 0,5-9-4 15,-1 2 1-15,-4-5-6 16,0 4 0-16,0-8-3 16,0 5 1-16</inkml:trace>
  <inkml:trace contextRef="#ctx0" brushRef="#br0" timeOffset="4">-9524 4331 41 0,'-10'-16'20'0,"10"20"-20"15,0-4 38-15,10-4-33 16,-2 4 0-16,9-4 3 16,6-4 1-16,7 8-12 15,9-4 1-15,1 0 7 16,4-4 0-16,0-2-3 16,-1-2 1-16,-3 8-3 0,0-5 1 15,-6 5 0-15,1-4 0 16,-4 8-1-16,-5 0 1 15,-4 4-1-15,0 4 0 16,0 5-1-16,-5-5 1 16,0 2-2-16,1 2 1 15,-5-8-4-15,0 0 1 16,1-4-13-16,-1-8 0 16</inkml:trace>
  <inkml:trace contextRef="#ctx0" brushRef="#br0" timeOffset="5">-8907 3904 27 0,'0'-4'13'0,"8"-8"-1"16,-8 12 5-16,0 0-14 15,0 0 0-15,0 0 1 16,-4 0 1-16,0 4-6 0,4 4 1 15,-5 0 4 1,1 5 1-16,0 2-1 0,4 13 0 16,-4 7 0-16,4 12 0 15,0 5 0-15,0-1 0 16,0 5-1-16,0 0 0 16,4-6-1-16,0-6 0 15,0 0-1-15,5-2 0 16,0-6-4-16,-1-4 0 15,2-8-7-15,-2-8 0 16,1-8-6-16,-1-8 1 0</inkml:trace>
  <inkml:trace contextRef="#ctx0" brushRef="#br0" timeOffset="6">-8692 4399 38 0,'-14'0'19'0,"32"0"-19"0,-5-5 34 16,4 1-30-16,10-4 0 16,4-3 2-16,11-1 0 15,-2-4-8-15,-5 8 0 16,1-4 5-16,-1 0 0 15,-5-4-5-15,1 4 0 16,-4 2-6-16,-6-2 0 0,-4 3-6 16,-3-3 0-16</inkml:trace>
  <inkml:trace contextRef="#ctx0" brushRef="#br0" timeOffset="7">-8614 4003 36 0,'0'4'18'0,"4"0"-16"0,-4-4 26 16,0 12-28-16,-4 3 1 16,0 14 2-16,-5-2 0 15,0 6-3-15,-3 5 1 16,-2 6 2-16,1 8 1 31,4-6-1-31,5-2 0 0,0-1-1 0,4 4 1 0,4-11-2 16,5 0 1-16,8-8 0 15,9-4 0-15,4-10-1 16,6-2 0-16,3-4 0 16,-8-3 1-1,13-1-2 1,-4 0 1-16,-6-4-5 15,-3-4 0-15,-4 0-9 16,-10-5 0-16,0 5-2 16,-3-4 0-16</inkml:trace>
  <inkml:trace contextRef="#ctx0" brushRef="#br0" timeOffset="8">-8552 4110 44 0,'-27'0'22'0,"27"-24"-15"15,9 13 37-15,3 3-41 16,2-8 0-16,3 7 2 16,10 1 0-16,-5 1-7 15,4-1 0-15,10 0 4 16,-2-4 1-16,5 0-8 15,5-3 0-15,-4 3-12 0,-5 4 1 16</inkml:trace>
  <inkml:trace contextRef="#ctx0" brushRef="#br0" timeOffset="15">-3680 4071 37 0,'0'-20'18'0,"23"15"-14"0,-23 5 21 16,0 0-24-16,0 0 1 15,4 9 3-15,0 7 1 16,-4-1-6-16,0 9 1 16,0 7 3-16,0 1 1 15,-4 4-1-15,0 7 1 16,0 0-2-16,-1-3 0 16,1-4-1-16,0-4 1 15,4 6-1-15,0-5 0 16,4-6 0-16,5-4 0 15,-1 2-1-15,1-5 1 16,5-6-1-16,-2-2 0 0,6-3-1 16,4-1 1-16,-1-4-1 15,2-4 1-15,3-4-1 16,0-4 1-16,0-1-5 62,1-3 1-62,-2 2-5 0,-2-2 1 0,-2 0-10 0,-3 0 1 0,-5 3-2 0,-4 2 1 0</inkml:trace>
  <inkml:trace contextRef="#ctx0" brushRef="#br0" timeOffset="16">-3626 4419 48 0,'-4'4'24'0,"8"22"-30"0,-4-26 49 15,8 0-41-15,1 0 1 16,4-4-1-16,9 0 1 16,0-8-4-16,0 6 0 15,4-6 2-15,0 0 1 16,0-1-5-16,-3 2 0 15,-2-1-6-15,-3-4 0 16,-5 0-6-16,0 0 0 0</inkml:trace>
  <inkml:trace contextRef="#ctx0" brushRef="#br0" timeOffset="17">-3609 4110 48 0,'-13'8'24'0,"17"-24"-25"15,1 8 43-15,3 4-41 16,5-3 1-16,10-1 0 16,-2 8 1-16,6-16-4 15,8 3 1-15,-1 5 0 16,1 4 1-16,1-3-8 15,3 3 1-15,-3 4-9 0,-2 4 0 16</inkml:trace>
  <inkml:trace contextRef="#ctx0" brushRef="#br0" timeOffset="18">-3110 4071 55 0,'-18'-12'27'0,"24"-5"-31"15,2 13 46-15,1 4-41 16,8 0 1-16,5 0 0 16,4 0 1-16,1-7-4 15,4 3 1-15,11 0 1 16,2-4 1-16,4-4-1 16,6 0 0-16,-6 1-4 15,4-1 1-15,-3 0-8 16,-6 0 0-16,-3 8-7 15,-14 0 1-15</inkml:trace>
  <inkml:trace contextRef="#ctx0" brushRef="#br0" timeOffset="19">-2860 3999 31 0,'0'8'15'0,"-5"27"-4"15,5-22 15-15,0 7-24 0,5 7 1 16,-5 8 4-16,0 17 1 16,0 7-9-16,0-4 1 15,0-3 5-15,0 0 0 16,0-6-1-16,0-6 0 16,0-9-5-16,0-2 1 15,4-9-5-15,0-14 0 16,-4-6-10-16,4-6 0 62</inkml:trace>
  <inkml:trace contextRef="#ctx0" brushRef="#br0" timeOffset="20">-2374 4382 44 0,'-4'12'22'0,"17"1"-12"16,-5-13 26-16,1 4-33 16,18-16 0-16,-2 7 1 15,6-7 0-15,5 5-6 16,-1-1 1-16,3-8 3 16,-2 0 1-16,-5 4-6 15,0 0 1-15,-10 0-9 16,-4 0 1-16,-3 2-6 15,-5-2 0-15</inkml:trace>
  <inkml:trace contextRef="#ctx0" brushRef="#br0" timeOffset="21">-2365 3948 39 0,'13'-8'19'0,"-18"12"-18"16,10 0 29-16,-1 0-28 15,4 4 1-15,-8 4 3 16,0 7 0-16,-8 5-7 16,8 12 1-16,0 3 5 15,-4 2 1-15,4 8-2 16,-5 3 0-16,1-1-2 16,0 1 0-16,4-5 1 15,0-2 0-15,8-2-1 16,1-8 1-16,9-3-1 15,-1-8 0-15,0-6 0 16,1-2 1-16,4-7-3 0,5-1 1 16,4-8-1-16,3-4 1 15,1-5-3-15,0-3 1 16,1 0-6-16,-6-2 1 16,-8 2-13-16,-5 0 1 15</inkml:trace>
  <inkml:trace contextRef="#ctx0" brushRef="#br0" timeOffset="22">-2248 3991 66 0,'0'-6'33'0,"36"-11"-47"0,-22 9 64 16,3 0-48-16,4 0 0 16,6 0 0-16,4-3 1 15,3 3-5-15,-3-1 0 0,-4 5-4 16,3 4 0-16,-4 0-12 16,4 8 0-16</inkml:trace>
  <inkml:trace contextRef="#ctx0" brushRef="#br0" timeOffset="23">-1678 4647 43 0,'5'4'21'0,"-10"-4"-11"0,5 0 27 15,9 0-33-15,-9 0 0 16,9-8 2-16,-1-4 0 15,-4 1-7-15,2-10 1 16,-2 1 5-16,0-2 0 16,1-18-2-16,3-3 1 15,-4-16-2-15,1-1 0 16,-1-12-1-16,6 10 0 0,-2-2-1 16,1 9 0-16,4-1-1 15,5 13 1-15,-1 8 0 16,4 3 0-16,2 8-1 15,-2 8 1-15,6 1 0 16,-2 7 0-16,-2 8-1 16,-3 4 1-16,-2 4 0 15,0 3 0-15,-6 5 0 16,-2 1 1-16,-6 2-1 16,-4 1 0-16,-8 3 0 15,-6 1 0-15,-3 3 0 16,-6 6 1-16,3-2-1 15,-7 0 0-15,6-3 0 16,-2 0 0-16,6 0 0 16,0-9 0-16,-1-3 0 15,5 7 1-15,5-3 0 0,3 0 0 16,1 4 0-16,4 0 1 16,4-1 0-16,5-2 0 15,8-5 0-15,1 2 0 16,8-2-1-16,5-3 0 15,0-2 0-15,2 5 0 16,-2 0-4-16,0-5 1 16,-5 6-7-16,5-1 0 15,0-4-12-15,-1-2 0 16</inkml:trace>
  <inkml:trace contextRef="#ctx0" brushRef="#br0" timeOffset="24">-583 3964 29 0,'4'-8'14'0,"-8"-12"6"0,4 13 6 15,0-1-21-15,-6-1 1 16,2 1 4-16,0 0 0 15,-5 0-12-15,-4 1 1 16,-5 3 8-16,1 0 0 16,-4 4-2-16,-2 4 1 15,-4 4-2-15,-3 3 0 16,8 5-1-16,1 5 1 16,2-6-2-16,7 1 0 0,3 11-1 15,5-7 0-15,12 7-1 16,-3 2 0-16,17 2 0 15,4 2 0-15,5-3 0 16,0 2 0-16,-1 0 0 16,1-5 0-16,-6 0 0 15,-2 1 0-15,-6-4 0 16,-3 4 0-16,-6-5 1 16,1-2 1-16,-9-5 0 15,-4-6 0-15,-5 6 0 16,-9 0 0-16,-8 0 0 15,-5 0 1-15,-4-4-2 16,1 0 0-16,3-8-3 16,4-1 0-16,1-6-6 15,4-5 1-15,9-4-10 16,13-4 1-16,9 1-7 0,9-6 1 16</inkml:trace>
  <inkml:trace contextRef="#ctx0" brushRef="#br0" timeOffset="9">-7147 4612 36 0,'-8'8'18'0,"3"-1"-9"15,5-7 17-15,-4 0-21 16,0-4 1-16,-2 1 4 15,-2-5 0-15,4-5-11 16,-1-3 1-16,1-2 8 16,4-2 1-16,0-20-3 15,0-8 0-15,-4-2-2 16,4-14 0-16,0-2-2 16,8 2 0-16,5 0-2 15,10 5 1-15,2 0-1 16,-2 13 0-16,1 1-1 15,7 13 1-15,5 9-1 16,-1 11 1-16,-1 8 0 0,1 12 0 16,1 7-1-16,-11 10 1 15,-2 2 0-15,-6 1 1 16,-7 7-1-16,-10 4 1 16,-6 1 0-16,-11-3 1 15,-4-3 0-15,-10 2 0 16,0-4 0-16,1-5 0 15,-6-2 0-15,1-11 0 16,-4-2-5-16,3 0 0 16,3 1-9-16,2-6 1 15,14 1-11-15,7 4 1 0</inkml:trace>
  <inkml:trace contextRef="#ctx0" brushRef="#br0" timeOffset="10">-6740 4573 41 0,'-13'18'20'0,"13"-1"-14"0,0-17 23 16,0 0-26-16,4-9 1 15,5-7 1-15,-1-2 0 16,5-14-7-16,9-4 1 16,0-8 4-16,-4 6 0 15,8-26-2-15,0 0 1 16,-4 6-1-16,5 9 0 0,-2 6 0 16,2 4 0-16,0 8-1 15,-2 2 0-15,-2 14 0 16,-6 7 0-16,0 12 0 15,1 11 1-15,4 18-1 16,-4 14 1-16,-5 8 0 63,-5 8 0-63,1 8 0 0,-1 1 0 0,2-6-1 0,-2-10 1 0,1-12-4 0,0-12 1 0,-1-10-5 15,2-9 0-15,-6-9-9 16,-4-4 0-16</inkml:trace>
  <inkml:trace contextRef="#ctx0" brushRef="#br0" timeOffset="11">-6640 4328 62 0,'-21'3'31'0,"15"1"-40"0,12 0 55 15,7 0-46-15,8-4 0 16,10 0 0-16,4-4 0 16,-1 0-3-16,6 0 1 15,0-4-9-15,-5 0 1 16,13 0-6-16,-8-4 0 0</inkml:trace>
  <inkml:trace contextRef="#ctx0" brushRef="#br0" timeOffset="12">-5965 4647 33 0,'-9'12'16'0,"9"-12"-7"16,0 0 21-16,0-4-26 16,0-8 0-16,0 0 4 15,0-7 0-15,0-6-9 16,0-1 0-16,5-14 6 16,-1-7 1-16,4-12-3 15,1-5 1-15,5-4-3 16,3 2 1-16,4 6-2 15,6 5 1-15,0 4-1 16,-1 15 0-16,0 6-1 16,0 9 1-16,-4 5 0 15,-4 8 0-15,0 4 0 16,-5 4 1-16,-1 4-1 0,-3 4 0 16,-5 0 1-16,-4 4 0 15,-4 5-1-15,0 1 1 16,-9 10-1-16,-4 8 1 15,-6-1-1-15,-2 0 0 16,-6 1 0-16,-5 8 0 16,5-9 0-16,10 0 0 62,8 1 0-62,9-4 0 0,12-5 1 0,1-2 1 0,8-3-1 0,10 6 1 0,4-4 0 0,-6-4 0 0,6 0 0 16,5-4 0-16,-2 0-1 15,1 0 1 1,13 2-1 0,-8-6 0-16,-9 1-1 15,-5-5 1-15,-4-1 0 16,-1-3 0-16,-8 0-1 16,-3-4 1-16,-2 0-1 15,1-4 1-15,-5 0-1 16,-4 4 0-16,5-7 0 15,-5-5 1-15,4-5-1 16,4-5 0-16,6-2-1 16,-1-20 1-16,4-8 0 15,6-15 0-15,8-4 0 16,-1 0 0-16,5 0 0 0,0 8 0 16,-5 3-1-16,6 17 1 15,-10 8 0-15,-4 7 0 16,0 13-1-16,-5 11 1 15,-4 12-1-15,-3 11 1 16,-2 20-1-16,1 12 1 16,-1 13 0-16,-3 11 0 15,-1-8 0-15,0-4 0 16,0-3 0-16,2-4 0 16,2-2-4-16,-3-7 1 15,3-10-2-15,-4-7 0 0,1-1-4 16,-1-10 0-16,0-3-5 15,2-4 1-15,-6-12-3 16,0 0 0-16</inkml:trace>
  <inkml:trace contextRef="#ctx0" brushRef="#br0" timeOffset="13">-5238 4319 48 0,'-44'9'24'0,"26"-9"-21"15,14 0 44-15,0 3-45 16,4-3 0-16,4 0 1 16,14 0 0-16,-1 0-4 0,10 0 0 15,3-3 2-15,9-2 1 16,1 1-7-16,0-8 1 15,-5 4-12-15,3-4 0 16</inkml:trace>
  <inkml:trace contextRef="#ctx0" brushRef="#br0" timeOffset="14">-4652 4561 44 0,'0'8'22'0,"0"-24"-16"0,6 8 27 15,-2 0-30-15,0-5 0 16,0-6 0-16,5-9 1 0,4-8-6 15,1-11 1-15,-1 4 4 16,-1-9 0-16,1-3-2 16,1 4 1-16,-1 7-2 15,0 5 1-15,1 8 0 16,-6 7 0-16,1 11-1 16,4 5 1-16,-5 12-2 15,6 9 1-15,-1 15 0 16,0-1 1-16,1-2-1 15,3-3 1-15,4-2-1 16,-3-9 0-16,4-2 1 16,-4-5 0-16,3-4-1 15,2-13 1-15,-6-2-1 16,0-5 0-16,1-2 1 16,4-3 0-16,-4 6-1 15,-5-5 0-15,-1 3 0 0,1 6 0 16,1-1 0-16,-5 4 0 15,4 4 0-15,-1 8 0 16,2 4 0-16,-1 16 0 16,-4 11 0-16,-1 17 0 15,-2 3 0-15,-6 9 1 16,0 4-2-16,4-10 0 16,0-2-6-16,5-8 0 15,-1-6-10-15,1-10 0 16</inkml:trace>
  <inkml:trace contextRef="#ctx0" brushRef="#br0" timeOffset="25">-33 3861 46 0,'6'-16'23'0,"19"-3"-17"0,-16 11 36 15,5 0-42-15,-1 4 1 16,4-4 1-16,5 4 0 15,4-3-2-15,5 3 0 16,0 4 1-16,-1 4 1 47,-3-1 0-47,-6 1 0 0,-3-4 0 0,-1 0 0 0,-4 4 0 0,-9 0 0 16,-8 4-1-16,-4 4 1 15,-10 2-1-15,0 7 0 16,-7 14 1-1,-2 2 1-15,5 2-1 16,4 0 0-16,1-4 1 16,9 6 0-16,-1-6 0 15,5-4 1-15,4 0-3 16,4-2 0-16,0-2 0 16,5-7 0-16,-1 3-8 15,15-3 0-15,-6-8-14 16,4 5 0-16</inkml:trace>
  <inkml:trace contextRef="#ctx0" brushRef="#br0" timeOffset="26">406 4569 76 0,'0'-12'38'0,"4"4"-46"0,-4 4 61 16,0 0-53-16,0 4 0 15,0 0-1-15,-4-4 0 16,4 4-6-16,0 0 1 16,0 0-14-16,4 0 1 15</inkml:trace>
  <inkml:trace contextRef="#ctx0" brushRef="#br0" timeOffset="27">699 3836 41 0,'4'-6'20'0,"14"-6"-2"0,-13 8 18 15,3 0-31-15,1 0 0 16,-1 0 2-16,6 0 1 16,3-7-12-16,-4 7 1 15,5-5 7-15,4 9 0 16,4 0-3-16,4 0 0 16,6 5-1-16,-10-1 0 15,0 0 1-15,-3 3 0 16,-2 1-1-16,-7 0 0 15,-6 0 1-15,-3 4 0 0,-5-2-1 16,-5 7 1-16,-3-1-1 16,-6 3 1-16,-3 6-1 15,-10-2 0-15,1 5 0 16,4-1 1-16,-4 5-1 16,4-4 1-16,0 7 0 15,4 2 0-15,1-7 0 16,9-3 1-16,3 2-1 15,1-6 1-15,4 2-1 16,0-3 0-16,0-2-5 16,0 0 1-16,4 0-8 15,-4 0 1-15,0 3-10 16,0 2 0-16</inkml:trace>
  <inkml:trace contextRef="#ctx0" brushRef="#br0" timeOffset="28">1045 4631 80 0,'-22'8'40'0,"5"12"-41"0,17-16 75 15,-4 0-74-15,4 1 0 16,4-2-3-16,0 1 0 15,5-4-6-15,5-4 0 0,3-4-15 16,0-4 0-16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7T07:25:18.337"/>
    </inkml:context>
    <inkml:brush xml:id="br0">
      <inkml:brushProperty name="width" value="0.07" units="cm"/>
      <inkml:brushProperty name="height" value="0.07" units="cm"/>
      <inkml:brushProperty name="color" value="#26ADE4"/>
      <inkml:brushProperty name="fitToCurve" value="1"/>
    </inkml:brush>
  </inkml:definitions>
  <inkml:trace contextRef="#ctx0" brushRef="#br0">20 752 40 0,'-35'-12'20'0,"45"-47"-18"0,3 49 21 15,18-14-23-15,11-3 1 16,16-8-1-16,3-8 1 16,14 1-1-16,13-9 1 15,21 1 1-15,22-5 1 16,15-3-1-16,-6 5 1 15,17 7 0-15,-3-1 0 0,3-3-1 16,-11 14 0-16,-2 13-5 16,-8 4 1-16,-23 4-11 15,2 15 0-15</inkml:trace>
</inkml:ink>
</file>

<file path=ppt/ink/ink12.xml><?xml version="1.0" encoding="utf-8"?>
<inkml:ink xmlns:inkml="http://www.w3.org/2003/InkML">
  <inkml:definitions/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7-14T08:18:28.467"/>
    </inkml:context>
    <inkml:brush xml:id="br0">
      <inkml:brushProperty name="width" value="0.07" units="cm"/>
      <inkml:brushProperty name="height" value="0.07" units="cm"/>
      <inkml:brushProperty name="color" value="#FFFFFF"/>
      <inkml:brushProperty name="fitToCurve" value="1"/>
    </inkml:brush>
  </inkml:definitions>
  <inkml:trace contextRef="#ctx0" brushRef="#br0">7606 5176 24 0,'-4'8'12'0,"8"-8"-5"0,-4 0 2 16,0 0-7-16,0 0 1 16,5 0 3-16,-5 0 0 15,4 4-7-15,-4 0 1 16,0-4 5-16,-4 3 1 15,-5 1 0-15,0 0 0 16,-3 0-1-16,-11 0 0 16,-8 0-1-16,-13 0 1 15,-8-2-2-15,-5 2 1 0,-18 0-2 16,-7 4 0-16,-14 4 0 16,-19-5 1-16,2 1 0 15,-19-1 0-15,5 0 1 16,-8-3 0-16,-1 0 0 15,5 0 1-15,-5-4-2 16,13 0 1-16,24 0-2 16,15 0 0-16,18 0-8 15,14 4 0-15,12-4-14 16,19 12 0-16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7-14T08:18:28.574"/>
    </inkml:context>
    <inkml:brush xml:id="br0">
      <inkml:brushProperty name="width" value="0.07" units="cm"/>
      <inkml:brushProperty name="height" value="0.07" units="cm"/>
      <inkml:brushProperty name="color" value="#BFBFBF"/>
      <inkml:brushProperty name="fitToCurve" value="1"/>
    </inkml:brush>
  </inkml:definitions>
  <inkml:trace contextRef="#ctx0" brushRef="#br0">7198 4514 23 0,'0'-4'11'0,"0"-4"-7"16,0 8 12-16,0-8-14 16,0 8 0-16,0-8 2 15,0 8 1-15,0 0-5 16,4 4 0-16,0 4 4 15,-4 0 0-15,5-4-1 16,0 4 1-16,-1 0-1 16,-4-4 0-16,0 0-1 15,0 7 1-15,0 5-1 16,0 0 0-16,0-2 0 16,0 14 1-16,0 15-1 15,-4 7 0-15,-1 28 0 16,0 15 1-16,-3 8 0 15,-2 9 0-15,6 3 0 0,-1-5 0 16,5-7 2-16,5 4 0 16,-1-11 0-16,6-13 1 15,-2-3-1-15,2 0 0 16,-2-8-1-16,-3-4 1 16,3-8-2-16,-8-3 0 15,0 3-2-15,0-11 0 16,0 0-3-16,0-13 1 15,0-6-12-15,0-9 0 0,0-7-9 16,-8-8 1-16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7-14T08:18:28.577"/>
    </inkml:context>
    <inkml:brush xml:id="br0">
      <inkml:brushProperty name="width" value="0.07" units="cm"/>
      <inkml:brushProperty name="height" value="0.07" units="cm"/>
      <inkml:brushProperty name="color" value="#26ADE4"/>
      <inkml:brushProperty name="fitToCurve" value="1"/>
    </inkml:brush>
  </inkml:definitions>
  <inkml:trace contextRef="#ctx0" brushRef="#br0">3571 163 37 0,'-83'-40'18'0,"-52"-3"-12"16,96 35 15-16,-22 0-20 15,-16 0 0-15,-28 4 0 16,-18 8 1-16,-17 0-2 16,-1 4 0-16,-12 0 1 15,-9 4 1-15,-5 4 0 16,-4 3 1-16,-8 9-1 15,3 0 1-15,1 7-1 16,5 7 1-16,-2 9 0 16,1 1 0-16,14 14-2 15,17 12 1-15,4 1-1 16,14 10 1-16,7 1-1 0,24-10 1 16,16 5-2-16,18 12 1 15,14-1-1-15,16 1 0 16,18 10-1-16,14 5 1 15,7-1-1-15,24 2 1 16,8 17 0-16,12-13 0 16,19-7 0-16,17-1 0 15,27-13 0-15,4-8 0 16,21-7 0-16,13 0 0 0,23-8-1 16,0-7 1-16,12 4 0 15,14-2 0-15,-4-5-1 16,4-2 1-16,18-14 0 15,-2-6 0-15,14-2 0 16,10-12 0-16,-11-7-1 16,11-16 1-16,-6-16-1 15,-12-8 1-15,4-7 0 16,-13-11 0-16,-8-7 0 16,0-22 0-16,-6-3 0 15,-11-6 0-15,-7-13-1 16,-8-8 1-16,-8-18 0 15,-13-1 0-15,-17-3 0 16,-23 0 0-16,-22 3 1 16,-27-3 0-16,-19-8 2 15,-29 11 0-15,-17 1 1 16,-29-5 0-16,-33 1 0 16,-26-5 1-16,-25 5-1 15,-36 7 1-15,-21 5-2 0,-18-2 1 16,-31-2-3-16,-17 3 0 15,-3 13-1-15,-33-10 0 16,-3 23-4-16,-32 10 0 16,-21 17-7-16,-45 21 0 15,-45 38-8-15,-68 22 0 16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7-14T08:18:28.578"/>
    </inkml:context>
    <inkml:brush xml:id="br0">
      <inkml:brushProperty name="width" value="0.07" units="cm"/>
      <inkml:brushProperty name="height" value="0.07" units="cm"/>
      <inkml:brushProperty name="color" value="#FFFFFF"/>
      <inkml:brushProperty name="fitToCurve" value="1"/>
    </inkml:brush>
  </inkml:definitions>
  <inkml:trace contextRef="#ctx0" brushRef="#br0">8107 4 35 0,'-4'-4'17'0,"4"-8"-15"0,0 12 17 16,0 0-19-16,4 4 1 15,1 4 0-15,-1 4 1 16,-4-2-2-16,4 6 1 15,1 4 1-15,-1 7 0 16,-4-3 0-16,4 4 0 16,-4-2-1-16,4-2 1 15,-4-1-1-15,6 1 0 16,-2 0-1-16,0-1 1 0,-4-3-1 16,5-2 1-16,-5 2-2 15,4-4 1-15,-4-4 0 16,0 0 1-16,0-4-1 15,0 0 0 1,-4 0 0 0,-5-1 0-16,-1-3 0 15,-2 4 1-15,-10 0-2 16,-9 0 1-16,-4 0 0 16,1 2 0-16,-16-2 0 15,8 0 0-15,-2-4 0 16,-4 0 0-16,-2 4 0 15,-2 0 1-15,0-1-1 16,-1 1 1-16,-3-8 1 16,-11 8 0-16,-2 0 0 15,-6-4 0-15,5-4-1 16,-4 0 1-16,-6 0-1 16,2-4 1-16,-1 0-1 0,-9 0 0 15,-8 4 0-15,0-4 0 16,4 0 0-16,-4 0 0 15,4 0-1-15,0 4 1 16,-4-3-1-16,-1 3 0 31,-3 0 0-31,2-4 1 0,2 4-1 0,0 0 1 16,4 0-1-16,-4 0 1 16,-9 0-1-16,4 0 1 0,1 4-1 15,-2 3 1-15,6 1-1 16,0 4 1-16,-13-4-1 15,4 0 0-15,3 3 0 16,2 1 0-16,-1 5 0 16,5-5 0-16,-9-2 0 15,5-2 0-15,-7 4 0 16,6 0 0-16,1 3 0 16,-2 4 0-16,2-7 0 15,-1-1 0-15,5 1 0 16,-1-4 0-16,1-4 0 15,0 4 0-15,4-4 0 16,0 8 0-16,0-10 0 16,-4 6 1-16,0-8-1 15,4 4 0-15,0 0 0 16,0 0 0-16,-6-4 0 16,2 4 0-16,4-4 0 15,-4-4 0-15,8 4 0 0,6 0 0 16,-6-4 0-16,5 4 0 15,8 0 0-15,5 0 0 16,-5 4 0-16,6-8 0 16,-10 4 0-16,0-4 0 15,5 0 0-15,-1-4 0 16,4 6 0-16,2-2 0 16,4-4 0-16,3 8 1 0,1 0-1 15,0 0 1-15,-1-4-1 16,1 4 0-16,0-4 0 15,7 4 1-15,6 0-1 16,4 0 0-16,0 0 0 16,6-4 0-16,3 8 0 15,-1-4 0-15,5 4 0 16,6-4 0-16,2 4 0 16,6 0 0-16,4 0-1 15,-1 0 1-15,6 2 0 16,-1 2 0-16,5 8 0 15,0-8 0-15,-1 8-1 16,5 4 1-16,0 7 0 16,0 1 0-16,0-10 0 15,0 6 1-15,0 7-1 16,0 1 0-16,0 4 0 16,0 2 0-16,0 1 0 15,0 4 0-15,-4 5 0 0,0-1 1 16,0-4 0-16,-2 0 0 15,2-1 0-15,0-7 0 16,-1 0 0-16,1-2 1 16,0-11-1-16,4 2 1 15,0-8-2-15,0-5 1 16,0 1-4-16,0 4 1 16,0-12-8-16,0-12 0 15,0 8-7-15,8-16 0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7-14T08:18:28.578"/>
    </inkml:context>
    <inkml:brush xml:id="br0">
      <inkml:brushProperty name="width" value="0.07" units="cm"/>
      <inkml:brushProperty name="height" value="0.07" units="cm"/>
      <inkml:brushProperty name="color" value="#FFFFFF"/>
      <inkml:brushProperty name="fitToCurve" value="1"/>
    </inkml:brush>
  </inkml:definitions>
  <inkml:trace contextRef="#ctx0" brushRef="#br0">1083 5624 34 0,'-4'4'17'0,"8"-4"-13"0,-4 0 18 15,0 0-20-15,0 0 0 16,0 0 2-16,-4 4 0 15,-5 4-3-15,-4-4 0 32,1 0 4-32,-7 0 0 0,-2-4 0 0,-10 0 0 0,0 0-1 15,1 0 1-15,-5 0-1 16,-5 0 0-16,-4 0-2 16,1 0 0-16,0 0 0 15,-1 0 1-15,4 0-1 16,1-4 1-16,-1 0-2 15,1 0 0-15,3-4 0 16,11 8 1-16,2 0-2 16,6 0 0-16,4 8-1 15,5-8 1-15,-2 4 0 16,2 0 0-16,3 0 0 16,1 0 0-16,0 0 0 15,-1-4 0-15,1 3 0 16,4-3 0-16,-4 4 0 15,4-4 0-15,0 0 0 16,0 0 0-16,0-7 0 0,0-1 0 16,0-4 0-16,4-8 1 15,0 2-1-15,-4-6 0 16,0-7 0-16,9 0 1 16,0-17-1-16,-1 2 0 15,2-16 0-15,-2 0 0 16,-4-16 0-16,1 4 0 15,-5 4 0-15,0 4 0 16,0-5 0-16,0-2 0 16,4 6-1-16,0 2 1 0,1 2 0 15,3-7 0-15,2 8 0 16,-2-4 0-16,-3 7 0 16,-1 4 0-16,-4 5 0 15,0 11 0-15,0 1 0 16,0 7 0-16,4 3-1 15,0 5 1-15,1 3 0 16,-1 4 0-16,-4 2-1 16,4 2 1-16,2-4 0 15,-6 1 0-15,-6 3 0 16,6 0 0-16,0 0 0 16,-4 5 1-16,0-5-1 15,-1 12 0-15,1 0-1 16,-4 4 1-16,3-4 0 15,1 4 0-15,0 0-1 16,-6 0 1-16,2-4 0 0,3 3 0 16,1 1 0-16,0 0 0 15,4 0-1-15,0 0 0 16,-5 0 1-16,5 0 1 16,-4 0-1-16,0 8 0 15,-6-8 0-15,10 3 0 16,-4 1 0-16,-4 4 0 15,-1 4-1-15,-4 2 0 16,-1 2 1-16,-3 3 0 16,0 1-1-16,-5-5 1 15,4 1 0-15,0 0 1 0,1-10 0 16,4 2 0-16,-1 0-1 16,2-4 0-1,7-4 0 1,1-4 0-16,4 0-1 15,0-8 0-15,4 0-1 16,1-4 1-16,7-2-1 16,2-2 0-16,-5-4 1 15,4 1 0-15,-5-1-1 16,2 1 1-16,3-13 0 16,0 14 1-16,-1-2 0 15,2 4 0-15,-1-3-1 16,4 3 1-16,-3 4 0 15,3-3 0-15,-4 3 0 63,5 4 0-63,-5 8-1 0,4 0 1 0,-3 0 0 0,-1-4 0 0,0 4 0 0,1 8 0 0,-2 0-1 0,1 0 1 16,0-1 1-16,5 5 0 15,-1 0-1-15,2 0 1 16,2 3 0-16,10 5 0 15,-1 2 0-15,5 6 0 16,1 3-5-16,6 1 0 16,8-1-12-16,-2-7 0 15</inkml:trace>
  <inkml:trace contextRef="#ctx0" brushRef="#br0" timeOffset="1">353 5543 39 0,'-13'-4'19'0,"-1"4"-15"0,14 0 19 16,0 0-23-16,0 0 1 16,0 0 1-16,4 4 0 15,6 4-2-15,-2 4 1 16,-3 3 2-16,-1 9 0 0,0 6 1 16,1 9 0-16,3-3-1 15,2 7 1-15,-2 3-1 16,1 19 0-16,-5-2-2 15,0 0 0-15,-4 10-1 16,0-2 0-16,-4 6 0 31,-5 2 1-31,5 2-1 0,-4-8 1 0,2-2 0 16,2-13 1-16,4 1-1 16,0-10 0-16,0-9 0 15,4-1 1-15,-4-8-2 16,6-7 1-16,-2-10 0 15,4-2 0-15,1 0-1 16,-5-4 0-16,5-4 0 16,-5 0 1-16,6 0-1 15,-2-1 0-15,1 1 0 16,-1-4 0-16,1 0 0 16,5 0 0-16,-1 0 0 0,0 0 0 15,5 4-1-15,12 0 1 16,1 4 0-16,8 0 0 15,5 0 0-15,9 0 0 16,8-1 0-16,0 1 0 16,5-4 0-16,-5 0 0 15,-5 0 0-15,-3 0 0 16,-5 0-2-16,0-4 0 16,-8 4-5-16,-14-4 0 15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7-14T08:18:28.579"/>
    </inkml:context>
    <inkml:brush xml:id="br0">
      <inkml:brushProperty name="width" value="0.07" units="cm"/>
      <inkml:brushProperty name="height" value="0.07" units="cm"/>
      <inkml:brushProperty name="color" value="#26ADE4"/>
      <inkml:brushProperty name="fitToCurve" value="1"/>
    </inkml:brush>
  </inkml:definitions>
  <inkml:trace contextRef="#ctx0" brushRef="#br0">0 47 20 0,'4'-16'10'0,"32"9"-9"0,-19-1 11 16,10 0-11-16,8 4 1 15,26 0 1-15,0 8 1 16,14 4-4-16,4 4 1 15,13-1 2-15,0 9 1 16,13 2-1-16,8 6 0 0,-7 3-1 16,-6 8 0-16,1 7-1 15,-5 5 1-15,-8-1-1 16,4 5 0-16,4 0 0 16,-8-1 0 15,-5-11-10-31,-8 8 0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7-13T18:31:28.101"/>
    </inkml:context>
    <inkml:brush xml:id="br0">
      <inkml:brushProperty name="width" value="0.1" units="cm"/>
      <inkml:brushProperty name="height" value="0.1" units="cm"/>
      <inkml:brushProperty name="color" value="#26ADE4"/>
      <inkml:brushProperty name="fitToCurve" value="1"/>
    </inkml:brush>
  </inkml:definitions>
  <inkml:trace contextRef="#ctx0" brushRef="#br0">4426 488 47 0,'-13'-14'23'0,"13"-9"-25"0,0 14 44 15,0-5-42-15,0-6 1 16,0-6 0 0,0-6 0-16,0-8-1 15,0-6 0-15,4 0 2 0,-1-6 0 0,3 9-1 16,1 11 0-16,6 3 0 15,4 6 1-15,6 6-2 16,3 8 0-16,0 6-2 16,0 9 1-16,-3 6 0 15,-3-1 1-15,-3 4 0 16,-1 5 0-16,-9-3 2 16,-7-3 0-16,-10 7 2 15,-3 2 0-15,-7-3 0 16,-3-6 1-16,-3 3-2 15,-1-2 1-15,1-4-6 16,0-5 0-16,3-9-13 16,6 0 0-16,7 3-4 15,4-3 0-15</inkml:trace>
  <inkml:trace contextRef="#ctx0" brushRef="#br0" timeOffset="1">4768 77 57 0,'-13'-6'28'0,"19"6"-40"15,1 0 57-15,3 0-45 16,10-3 0-16,3 0-2 16,6 0 0-16,4-3-1 15,3 6 0-15,4 0-6 16,-4 0 1-16,-3 6-7 15,3-3 1-15</inkml:trace>
  <inkml:trace contextRef="#ctx0" brushRef="#br0" timeOffset="2">4788 353 53 0,'-7'-3'26'0,"30"-3"-39"16,-13 3 50-16,6-2-39 15,4-4 1-15,6 0-2 16,-3 1 0-16,0-1 2 15,0 3 1-15,7-2-8 16,-7-1 1-16,-3-2-6 16,-4 2 1-16</inkml:trace>
  <inkml:trace contextRef="#ctx0" brushRef="#br0" timeOffset="3">4784 77 28 0,'4'0'14'0,"9"2"-4"15,-10 1 17-15,0 0-24 16,1 6 0-16,-1 2 1 15,0 4 1-15,1 5-7 16,-4 3 1-16,0 3 4 16,0 3 1-16,0-1-1 15,-4 1 1-15,4 0-1 16,4 0 1-16,-1-3-1 16,3-3 0-16,1 3-1 15,3-6 1-15,3-3-2 16,10-3 1-16,-3 4-1 0,-1-15 0 15,4 2-1-15,7-2 0 32,-4 0-3-32,1-9 0 15,-8 1-9-15,1-4 0 0,-4-3-4 0,-2 1 0 16</inkml:trace>
  <inkml:trace contextRef="#ctx0" brushRef="#br0" timeOffset="4">5228 503 44 0,'-13'2'22'0,"36"-22"-28"0,-20 15 39 0,4-10-33 15,-1 4 1-15,1-7 0 16,-4-2 0-16,0-6 0 16,1 0 0-16,-1-5 1 15,0-1 0-15,4-2 0 16,-4-1 1-16,0 3-1 16,1 1 1-16,2 8-2 15,1 3 1-15,-1 8-1 16,1 3 0-16,3 6-1 15,3 9 0-15,-3 9-1 16,3 5 1-16,0 6 0 16,3 5 0-16,4 1 0 15,0 0 0-15,0-1 0 16,-1 1 0-16,4-3 0 16,-3-3 0-16,3-9 0 15,3-6 1-15,-3-2 0 16,0-6 1-16,-3-9 0 15,0-5 0-15,-1-7 0 0,-2-5 1 0,-4-5 0 16,0-10 1-16,-10-2-2 16,-3 0 1-16,-3-4-4 15,0-2 0-15,-1 9-6 16,-2 2 0-16,-1 12-12 16,1 3 1-16</inkml:trace>
  <inkml:trace contextRef="#ctx0" brushRef="#br0" timeOffset="5">5967 64 28 0,'3'3'14'0,"0"-6"-6"15,-3 6 15-15,0 3-21 16,0 2 0-16,0 4 1 16,0 6 0-16,0 8-4 15,-3 3 0-15,0 6 3 16,-4 3 0-16,1 0-2 16,-1 0 1-16,-3-6-1 15,4 0 1-15,-1 0-3 16,1-8 0-16,2-7-9 0,4-2 1 0</inkml:trace>
  <inkml:trace contextRef="#ctx0" brushRef="#br0" timeOffset="6">5964 52 39 0,'-20'-12'19'0,"20"-2"-22"0,0 14 29 16,3-6-26-16,4 0 0 15,-4 0 1-15,4 3 0 16,-1 3-1-16,4 0 1 16,0 3 0-16,10 3 1 15,6 6-1-15,3 5 0 16,1 7-1-16,3 2 1 0,-4 3-1 15,-2 6 1-15,-4-3-1 16,-7 3 1-16,-6 0 2 16,-3 0 0-16,-14-2 1 15,-3 5 1-15,-10-3 0 16,-9-3 1-16,-4-3-2 16,3-3 1-16,-2-11-4 15,-1-7 1-15,3-10-6 16,1-1 1-16,2-6-7 15,8-3 0-15,2-2-7 16,14 2 1-16</inkml:trace>
  <inkml:trace contextRef="#ctx0" brushRef="#br0" timeOffset="7">6368 297 48 0,'-17'-3'24'0,"17"9"-32"0,0-6 39 16,7 0-28-16,3 0 0 15,6 0 0-15,4 0 1 16,6 0-6-16,0 0 1 16,7-3 1-16,0 0 0 15,-7 1-4-15,1-4 0 16,-4-3-8-16,-7 3 0 16,-6-3-1-16,-4 3 0 15</inkml:trace>
  <inkml:trace contextRef="#ctx0" brushRef="#br0" timeOffset="8">6414 64 48 0,'-10'0'24'0,"10"9"-32"0,0-7 42 0,0 7-35 16,0 3 1-16,0 5 0 16,-4 7 0-16,-2 2 1 15,-1 0 1-15,1 4-1 16,-4 2 1-16,3 0 0 16,1 0 0-16,2-3 0 15,1-3 0-15,6 4-1 47,4-7 0-47,3 3-1 0,6-8 1 0,4-1-1 0,3-11 1 16,0-3-1-1,3 0 1-15,4-9-4 16,-1 0 1-16,-2 0-4 0,-1-5 1 0,-10 5-10 16,-2-3 1-16</inkml:trace>
  <inkml:trace contextRef="#ctx0" brushRef="#br0" timeOffset="9">6450 70 47 0,'-4'-12'23'0,"14"18"-23"16,-6-6 48-16,2 0-46 15,4-3 0-15,3-3 0 16,13-3 0-16,7 3-3 15,10-2 0-15,0-7 0 16,-1 0 0-16,-2 1-8 16,-1 2 1-16,-9 3-8 15,-4 9 1-15</inkml:trace>
  <inkml:trace contextRef="#ctx0" brushRef="#br0" timeOffset="10">6650 484 42 0,'-3'3'21'0,"9"-3"-14"0,-2-3 32 15,2-3-37-15,1-2 0 0,-1 2 1 16,1-6 0-16,3 0-4 15,3-5 1-15,0-1 2 16,0-5 1-16,4 0-2 16,-1-7 1-16,0 1-1 15,-2 3 0-15,2 0-1 16,0-1 1-16,1 7-1 16,-1 0 1-16,1 5-1 15,-1 3 0-15,1 9-1 16,-1 3 1-16,0 3 0 15,-2 6 0-15,2 6 0 47,0 11 0-47,1-3 0 0,-1 1 0 0,7-1 0 0,3 0 0 0,1 1 0 16,-1 2 0-16,0 0 0 16,1-5 0-16,-4-1-2 15,3-2 1-15,-6-4-5 16,-4-5 1-16,-3-9-11 0,-3-3 1 15,0-6-1-15,-4-2 1 16</inkml:trace>
  <inkml:trace contextRef="#ctx0" brushRef="#br0" timeOffset="11">7304 49 26 0,'0'-9'13'0,"0"12"-6"16,0-3 22-16,0 0-26 16,0 3 1-16,-4 6 2 15,1 3 0-15,-7 2-6 16,7 4 1-16,-4 2 5 16,4 7 1-1,0 2-2-15,0 6 0 0,3-3-1 16,0 3 0-16,0-3-3 15,3 0 1-15,0-3-6 16,-3-5 1-16,-3-1-7 16,6-5 1-16,-3-7-7 15,7-5 0-15</inkml:trace>
  <inkml:trace contextRef="#ctx0" brushRef="#br0" timeOffset="12">7491 32 63 0,'-13'-9'31'0,"0"-3"-43"15,13 12 59-15,6 0-45 16,4-3 0-16,0 0 0 16,13 3 1-16,6 0-3 0,8 0 0 15,2 6 3-15,4-6 0 16,-1 0-1-16,4 3 0 16,-3 0-6-16,3-6 1 15,-3 3-15-15,-7 3 0 16</inkml:trace>
  <inkml:trace contextRef="#ctx0" brushRef="#br0" timeOffset="13">7681 43 37 0,'-6'27'18'0,"6"-22"-14"0,0 1 27 15,0 6-30-15,0 8 0 16,0 7 2-16,-7 5 1 0,4 3-3 16,0-3 0-16,3 3 2 15,-4-3 1-15,4 0-1 16,0-3 0-16,0-2-3 16,0-10 0-16,0 4-7 15,-3-15 0-15,3-4-8 16,0-7 0-16</inkml:trace>
  <inkml:trace contextRef="#ctx0" brushRef="#br0" timeOffset="14">-1 352 37 0,'3'-3'18'0,"-6"-6"-8"0,3 9 19 16,0-8-25-16,0 2 1 15,3-6 2-15,-3 4 1 16,7-9-9-16,-1 2 0 16,1-16 6-16,-4 5 0 15,4-6-2-15,-4 9 0 16,4-20-2-16,-4 11 1 16,4 3-2-16,-1 6 0 15,1 3 0-15,-4 6 0 16,7 11 0-16,-4 3 1 15,4 23-1-15,0-6 0 16,0 26 1-16,0-11 1 0,6 5-1 16,-3-5 1-16,10 3 1 15,-6-9 0-15,12-3 0 16,-9-6 1-16,6-6-1 16,-6-2 0-16,3-12 0 15,-7 3 1-15,1-11-2 16,-4 2 0-16,-3-17 0 15,-4 6 0-15,-6-15-1 16,0 7 1-16,-6-10-4 16,3 9 1-16,-11-2-7 15,5 5 0-15,-5 0-15 16,5 6 1-16</inkml:trace>
  <inkml:trace contextRef="#ctx0" brushRef="#br0" timeOffset="15">597 90 36 0,'6'-9'18'0,"14"-5"-5"15,-13 8 10-15,-1 0-20 16,-3 1 1-16,1-7 2 47,-1 4 1-47,-3-4-7 0,0 3 0 0,-7 4 6 0,1-1 0 0,-7 17-1 0,0-2 0 15,-10 17-2-15,3-6 1 16,-10 20-3-16,7-8 1 16,7 14-1-16,3-6 0 15,13 6-2-15,0-8 1 16,13-6 0-16,0-7 1 16,13-4 1-1,-6-7 0-15,6-3 0 16,-3-2 0-16,7-18 1 15,-7 4 0-15,10-18 0 0,-10 3 0 16,-4-12 0-16,-2 6 0 16,-7-11-1-16,-4 8 0 15,-12-17-2-15,2 14 1 16,-12-8-4-16,3 8 0 16,-10 3-8-16,3 6 1 15,-6 6-12-15,9 3 0 0</inkml:trace>
  <inkml:trace contextRef="#ctx0" brushRef="#br0" timeOffset="16">896 329 35 0,'0'6'17'0,"3"-9"-7"0,-3 3 13 0,0 0-21 15,3-6 1-15,-3-3 0 16,7-2 0-16,-1-6-4 16,4-4 0-16,-3-7 2 15,-1-1 1-15,-2-6-1 16,-1 4 1-16,0-1-2 16,0 0 1-16,4 6-1 15,0 1 1-15,-1 7-2 16,1 4 1-16,-1 5-1 15,4 9 0-15,3 15-1 16,0 8 1-16,4 5 2 16,6 4 0-16,-3 6 0 15,-1-4 1-15,1-2-1 0,3-1 1 16,0-2 0-16,0-6 0 16,0-3-2-16,0-2 1 15,-3-7-5-15,-1-2 1 16,-5-6-6-16,-1-3 1 15,-3-3-6-15,-4-3 0 16</inkml:trace>
  <inkml:trace contextRef="#ctx0" brushRef="#br0" timeOffset="17">1310-56 23 0,'0'-3'11'0,"0"12"-5"16,0-9 14-16,0 11-16 16,-4 4 1-16,1 11 3 15,3 8 1-15,-3 7-10 16,-1-1 0-16,4 0 7 15,0 3 0-15,0-2-5 16,4-4 0-16,-1-2-9 0,0-7 1 16,4 1-6-16,-4-14 1 15</inkml:trace>
  <inkml:trace contextRef="#ctx0" brushRef="#br0" timeOffset="18">1618 183 40 0,'4'-3'20'0,"12"12"-19"0,-9-12 35 0,-1 6-34 0,4-3 1 0,0-6-1 0,3 3 1 16,3 0-5-16,4 0 1 16,0 3-2-16,-1-5 1 15,-2 5-11-15,-1 0 0 16</inkml:trace>
  <inkml:trace contextRef="#ctx0" brushRef="#br0" timeOffset="19">2190 62 30 0,'3'-8'15'0,"0"5"-9"0,-3 3 16 0,4 0-20 16,-1 3 0-16,-3-3 2 15,3 8 0 1,0 7-5-16,-3 2 1 16,0 12 4-16,0 2 0 15,0-2-1-15,-3 3 1 0,3-6-2 16,0 0 0-16,0-1-2 15,0-2 0-15,0-5-8 16,0-1 0-16,-3-3-6 16,3-2 1-16</inkml:trace>
  <inkml:trace contextRef="#ctx0" brushRef="#br0" timeOffset="20">1993 56 42 0,'-20'3'21'0,"13"-3"-22"16,7 0 37-16,4-5-35 0,-4 5 1 16,13 0 0-16,-3 0 0 15,6 5-3-15,10-5 1 16,1 3 1-16,5-6 0 15,-2 0-1-15,3-2 1 16,3 5-2-16,0-6 0 16,0 6-4-16,-3-3 1 15,-7 3-9-15,-3 0 0 0</inkml:trace>
  <inkml:trace contextRef="#ctx0" brushRef="#br0" timeOffset="21">1983 410 46 0,'-10'9'23'0,"40"0"-27"0,-21-9 36 15,5 0-30-15,2 0 0 16,4 0 0-16,6 3 1 15,-3-3-3-15,3 2 0 16,0-2 2-16,7 0 1 16,0 3-2-16,3-3 0 15,0 0 0-15,-3 3 0 0,3-3-1 16,-3-3 0-16,3 0 0 16,0 1 1-16,-6-1-1 15,-4-3 1-15,-3 3-1 16,-6-3 1-1,-1 1 0-15,-3-1 1 16,-6 0-1-16,-1-3 1 16,-2 1-1-16,-1-4 0 0,0-2 0 15,-3 0 0 1,0-4-1-16,0-2 1 0,0-6-1 16,0-3 0-16,4 3 0 15,-1-2 0-15,-3 8 0 16,3-3 0-16,4 8-1 0,-1 4 1 15,-2-1-2-15,2 9 1 16,4 12-1-16,-3 5 0 16,2 9 0-16,1 3 0 15,0 3 1-15,3 3 0 16,0-4 0-16,4 4 1 16,3-6 0-16,3 0 0 15,0-6 0-15,0-3 0 16,-4-5 0-16,4-6 0 15,0-4 1-15,-3-7 0 0,0-4 0 16,-4-8 1-16,0-6 0 16,-6-9 1-16,-3-8-1 15,-14 0 1-15,-3-4-2 16,-3-2 0-16,0 6-3 16,-3 5 0-16,-1 7-8 15,4 5 1-15,0 14-8 16,3 9 1-16</inkml:trace>
  <inkml:trace contextRef="#ctx0" brushRef="#br0" timeOffset="22">3264 62 41 0,'-17'6'20'0,"14"-15"-27"0,3 9 31 15,3 3-25-15,1 3 1 16,-1 5 0-16,3 7 0 0,-2 5 1 16,-1 8 0-16,-3 1 0 15,3 5 0-15,-3-2 0 32,4 0 1-32,-1-4-1 15,0-2 0-15,0-6-2 0,1-3 1 0,-1-8-6 47,0-1 1-47,1-5-6 0,-1-9 1 0</inkml:trace>
  <inkml:trace contextRef="#ctx0" brushRef="#br0" timeOffset="23">3234-27 49 0,'-23'6'24'0,"23"-3"-31"0,0-3 46 0,0 0-41 16,7 2 0-16,3 4-1 16,3 3 1-16,6 5 3 15,8 4 0 1,32 19-3 0,-3 0 1-16,-4-2 0 15,1-3 0-15,-10 2 1 16,-7-5 1-16,-10-3 2 15,-10 0 0-15,-9-3 2 16,-14 0 1-16,-9 0 0 16,-14-3 1-16,-9-3-2 15,-7-2 1-15,-7 5-5 16,7-9 0-16,7 1-7 16,3-6 1-16,3-6-13 0,13 2 0 15</inkml:trace>
  <inkml:trace contextRef="#ctx0" brushRef="#br0" timeOffset="24">3812 77 42 0,'-6'8'21'0,"16"4"-23"16,-4-7 25-16,-3 7-23 15,1 2 0-15,-1 7 1 16,-3 4 1-16,0 4-2 16,0-3 1-16,0 3 2 15,-3 3 0-15,3-4 0 0,0-2 0 0,3-3 0 16,7 0 0-16,3-8 0 16,3-1 0-16,4-2-2 15,10-7 1-15,6-2-2 16,0-3 1-16,3-3-4 15,-3-2 1-15,-3-4-8 16,-3 0 1-16,-4-2-6 16,-9-1 0-16</inkml:trace>
  <inkml:trace contextRef="#ctx0" brushRef="#br0" timeOffset="25">3819 324 52 0,'-10'3'26'0,"20"-6"-43"16,0 0 49-16,3-3-32 0,3 1 0 16,4-1 0-16,0 3 0 15,-1 0-1-15,-2 0 1 16,6-2-3-1,-7 2 0-15,-3-6-9 16,-3 3 1-16</inkml:trace>
  <inkml:trace contextRef="#ctx0" brushRef="#br0" timeOffset="26">3766 71 56 0,'-19'6'28'0,"28"2"-37"16,1-14 51-16,7 4-42 16,9-4 0-16,4 3-3 15,9-6 1-15,10 1-1 16,7 2 1-16,-3 0-10 16,-4 0 1-16,-3 4-4 15,-7-4 1-15</inkml:trace>
  <inkml:trace contextRef="#ctx0" brushRef="#br0" timeOffset="27">2935 785 39 0,'-6'-9'19'16,"-1"-23"-10"-16,4 23 15 0,-4 1-20 15,1 5 0-15,-7 3 2 16,-4 3 0-16,-6 11-8 0,-3 9 0 16,0 7 5-16,-1 5 1 0,1 9-3 15,3-4 0-15,0 4 0 16,7 0 0-16,6-3 0 15,0-9 0-15,10-3 0 16,3-11 0-16,7-4 0 47,0-5 0-47,6-9-1 0,1-9 1 0,3-2-1 0,3-4 0 0,0 0-1 16,3-2 1-16,-6 5-1 15,-1 6 0-15,1 6 0 16,0 9 0-16,-1 6 0 15,4 8 1-15,0 3-1 16,-3-2 1-16,0 2 0 16,6 0 0-16,-10-2-5 15,4-7 1-15,-3-8-10 16,-4-3 0-16</inkml:trace>
  <inkml:trace contextRef="#ctx0" brushRef="#br0" timeOffset="28">2876 989 53 0,'-23'-6'26'0,"30"1"-32"0,-1 2 41 16,4-3-36-16,3 0 1 15,7-3 0-15,3 1 0 0,7-1 0 16,-1 3 0-16,7 0-2 15,0 0 0-15,-3 0-4 16,-3 1 1-16,-1-1-9 16,4 3 1-16</inkml:trace>
  <inkml:trace contextRef="#ctx0" brushRef="#br0" timeOffset="29">3297 1293 38 0,'0'0'19'0,"0"-12"-19"0,0 6 28 16,0-5-26-16,0-4 0 15,0-5 3-15,0-7 0 16,0-2-6-16,3-12 1 15,0-2 3 1,4-4 0-16,-1-6-1 16,4 7 1-16,3-1-2 15,4 6 0-15,-1 6-1 0,1 6 1 16,-1 8-2-16,0 7 1 16,4 2-1-16,-3 9 1 0,2 6-1 15,-6 9 1-15,-3-1-1 16,-6 1 1-16,-8 3 0 15,-2 2 1-15,-1 4 1 16,-6-1 0-16,-3 1 1 16,-1-1 0-16,-3 3 0 15,4-2 0-15,0-4-1 16,2 1 0-16,5-1-1 16,2-2 1-16,4 2-2 15,-1 1 1-15,8-1 0 16,2-2 0-16,4 0-1 15,3-1 1-15,4 1 0 16,9-1 1-16,7 7-3 16,3-7 0-16,0 1-3 15,0 0 1-15,-3 2-4 63,-3-8 1-63,-1 3-6 0,-3-4 1 0,1-5-5 0,-1 3 0 0</inkml:trace>
  <inkml:trace contextRef="#ctx0" brushRef="#br0" timeOffset="30">4085 881 41 0,'-20'-11'20'0,"14"2"-14"0,2 6 34 15,-6 3-38-15,1 0 1 16,-5 3 0-16,-2 3 1 16,0 2-5-16,-7 7 0 15,0 8 2-15,0-5 1 16,-4 23-2-16,8-9 1 15,-4 20-1-15,6-11 0 16,7-3 0-16,4 0 1 0,9-6 0 16,7-8 0-16,6-7-1 15,7-8 1-15,0-3 0 16,14-9 0-16,2-9-1 16,0-5 0-16,-3-10 0 15,1-2 1-15,-5-3-1 16,-5-6 1-16,-8-3-1 0,-9 0 1 0,-10 6-1 15,-6 0 1-15,-7 6-1 16,-10 6 0-16,-7 2-2 16,0 4 0-16,1 5-8 15,3 3 0-15,3 9-7 16,0 3 1-16</inkml:trace>
  <inkml:trace contextRef="#ctx0" brushRef="#br0" timeOffset="31">4315 954 40 0,'-7'12'20'0,"14"-3"-19"0,-7-3 30 15,0-1-29-15,0 7 1 16,0 8 1-16,0 7 1 16,0-1-6-16,3 0 1 15,0 4 3-15,4-4 1 16,0 3-2-16,2-3 0 0,1-5 1 15,3-7 0-15,4 1-1 16,6-6 1-16,-4-9-1 16,8-6 0-16,2-9 0 15,-2-5 0-15,-4-4 0 16,0-8 0-16,-4 3-1 16,-6-9 1-16,-6-3-1 15,-4-3 1-15,-6 7-2 16,-4 2 0-16,-2 5-5 15,-5 7 0-15,-2 5-11 16,0 4 0-16,-1 11-3 16,1 6 0-16</inkml:trace>
  <inkml:trace contextRef="#ctx0" brushRef="#br0" timeOffset="32">4748 1369 43 0,'-9'9'21'0,"12"-9"-25"0,0-6 38 16,0-3-32-16,1 0 0 16,2-2 3-16,1-10 0 0,-4-11-5 15,0 0 0-15,-3-6 4 16,0-9 0-16,0 1 0 16,0-1 0-16,4 0-2 15,2-3 1-15,4 10-2 16,3 5 0-16,4 2-1 15,2 4 1-15,1 12-3 16,0 5 1-16,-1 9-1 16,-2 0 1-16,-1 3-1 15,-3 6 1-15,1 6-1 16,-1 2 0-16,-3 4 1 16,-4-1 1-16,1 1 1 15,-4 2 0-15,-3 4 0 16,-3 2 1-16,-4 3 2 15,1-3 1-15,-11 4 0 16,-6-4 0-16,0-3 0 0,3-2 0 16,-12-7-7-16,-1-5 0 15,0-3-17-15,-3-6 1 16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7T07:25:14.416"/>
    </inkml:context>
    <inkml:brush xml:id="br0">
      <inkml:brushProperty name="width" value="0.07" units="cm"/>
      <inkml:brushProperty name="height" value="0.07" units="cm"/>
      <inkml:brushProperty name="color" value="#26ADE4"/>
      <inkml:brushProperty name="fitToCurve" value="1"/>
    </inkml:brush>
  </inkml:definitions>
  <inkml:trace contextRef="#ctx0" brushRef="#br0">3113 262 31 0,'-21'-28'15'0,"-10"-7"-10"16,22 24 15-16,-3-9-21 15,-7 0 1-15,2 6 0 16,-8-7 0-16,-11 5 0 15,-13 1 0-15,-4 2 0 16,-22 2 1-16,-26 3 1 16,-8 4 0-16,-22 8 0 15,-14 4 1-15,-20 7 0 16,-13 5 1-16,-5 8 0 16,-3 7 0-16,12 4 0 15,2 8 1-15,18 3-2 16,5 12 0-16,5-2-1 15,7 6 1-15,18 3-2 16,9 16 0-16,15 4-1 16,11 0 0-16,13 4-1 0,14 13 1 15,13-6 0-15,9 6 0 16,18 6-1-16,13-5 1 16,12 5 0-16,15-8 0 15,15 11 0-15,16-10 0 16,25 15 0-16,9-13 0 15,16-14 0-15,15-8 1 16,35-10-1-16,13-9 0 16,13-8-1-16,30-14 1 0,6-13-1 15,3-9 0 1,154-14 0 0,-43-8 0-16,-37-4-1 15,-30-4 1-15,-12-2 1 16,-23-13 0-16,-17-13 0 15,-9 2 0-15,-18-26 1 16,-18 6 1-16,-25-5-1 16,-8-7 1-16,-20-1 0 15,-13-17 1-15,-17-13-1 16,-11-14 1-16,-6 2-2 16,-22-6 1-16,-10 0 0 15,-16-6 0-15,-13-7-1 16,-18 7 0-16,-18 3 0 15,-17 10 0-15,-23 2 1 16,-22 4 0-16,-12 1 0 0,-21-1 0 16,-19 17 1-16,-9-2 0 15,-13 11 0-15,-7 1 0 16,-29 14-1-16,0 9 0 16,-8 12-1-16,-20 10 1 15,-8 14-4-15,-18 16 1 16,-11 12-6-16,-23 16 0 15,-10 25-14-15,0 18 1 16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7T07:17:49.712"/>
    </inkml:context>
    <inkml:brush xml:id="br0">
      <inkml:brushProperty name="width" value="0.07" units="cm"/>
      <inkml:brushProperty name="height" value="0.07" units="cm"/>
      <inkml:brushProperty name="color" value="#D0CECE"/>
      <inkml:brushProperty name="fitToCurve" value="1"/>
    </inkml:brush>
  </inkml:definitions>
  <inkml:trace contextRef="#ctx0" brushRef="#br0">277 18 41 0,'-13'0'20'0,"4"-4"-17"0,5 4 29 16,-4 0-29-16,-6 8 0 16,-3 4 2-16,-6 2 1 15,2 6-7-15,-6 0 1 16,1 11 4-16,4 11 0 0,1-3-1 16,2 0 0-16,7 5-1 15,7-6 1-15,5-3-2 16,5-8 1-16,7 1-2 15,7-2 1-15,2-2-1 16,6-5 0-16,-2-7-5 47,11-4 1-47,3-12-13 0,9 8 0 0</inkml:trace>
  <inkml:trace contextRef="#ctx0" brushRef="#br0" timeOffset="968.7634">584 251 39 0,'-9'8'19'0,"13"-20"-22"15,-4 12 38-15,5 4-34 16,-1-8 1-16,4 8 3 15,5-4 1-15,1 4-6 16,8 0 0-16,0 4 4 16,-1 0 1-16,2-4-2 15,2 0 1-15,-2-4-3 16,3 0 1-16,-4 0-4 16,-5 0 1-16,0-8-5 0,-3 0 1 15,-1-4-8-15,-4 4 1 16,-1-7-4-16,2-5 1 15</inkml:trace>
  <inkml:trace contextRef="#ctx0" brushRef="#br0" timeOffset="687.5081">605 38 28 0,'-4'-8'14'0,"8"0"-6"0,-4 8 6 15,0 0-10-15,0 4 0 31,0 30 6-31,0 5 1 16,0 12-12-16,0 3 0 16,0-3 7-16,0-5 0 15,0 1-2-15,0-8 1 16,0-3-7-16,4-2 1 16,-4-7-4-16,6 1 0 0,-6-16-8 15,0-5 1-15,0-7-2 16,4-7 0-16</inkml:trace>
  <inkml:trace contextRef="#ctx0" brushRef="#br0" timeOffset="1203.1406">916-25 36 0,'0'-4'18'0,"0"8"-18"0,0 0 32 0,0 4-31 15,0 7 1-15,0 9 3 16,0-2 1-16,4 6-5 16,1 11 0-16,-1 7 4 15,0 1 1-15,6-4-2 16,-2 3 1-16,5 1-3 16,-4-12 1-16,-1-11-7 15,2 0 1-15,-2-2-8 16,-12-10 1-16,13-4-6 15,-1-4 0-15</inkml:trace>
  <inkml:trace contextRef="#ctx0" brushRef="#br0" timeOffset="1921.9018">1319 56 31 0,'0'-8'15'0,"-4"8"-8"16,4 0 21-16,-6 0-25 16,2 0 0-16,0 0 3 15,0 4 0-15,-5 4-8 0,-4 4 1 16,-9 0 4-16,9 7 1 15,0 5-2-15,5 3 0 16,-2 7-1-16,6 2 0 16,-1-5 0-16,5 3 0 15,5 2 0-15,3-5 1 16,6-8 0-16,-1-3 1 16,0-4 0-16,9-4 0 15,-5-12-1-15,0 0 1 16,2-8 0-16,2-4 1 0,-3-12-2 15,-1 1 0-15,-4-8 0 16,-3-9 0-16,-2 10 0 16,-3 3 0-16,-5-1-2 15,-9 1 0-15,-1 4-2 16,-2 0 1-16,-1 3-6 16,0 0 1-16,-1 9-13 15,5-1 1-15</inkml:trace>
  <inkml:trace contextRef="#ctx0" brushRef="#br0" timeOffset="2500.0405">1748 48 40 0,'0'0'20'0,"-5"-4"-11"16,1 4 21-16,0 0-28 16,-10 4 1-16,-3 4 0 15,0 0 1-15,-1 4-5 16,5 0 1-16,0 7 2 16,-1 9 0-16,6 2-1 15,-1 1 1-15,0 1-1 16,5 3 1-16,4-1-1 15,4 1 0-15,5-7 1 16,4-5 1-16,14-3 0 16,-2-4 0-16,6-12 0 15,0-4 0-15,3-8 1 16,2 0 0-16,-5-8-1 16,-6-7 0-16,2-5-1 15,-10 9 1-15,-7-23-2 16,-6 10 1-16,-4 5-2 0,-4 3 0 15,-10 5-5-15,-3-1 0 16,-6 1-9-16,2 4 1 16,4 3-7-16,-1-4 0 15</inkml:trace>
  <inkml:trace contextRef="#ctx0" brushRef="#br0" timeOffset="3031.2927">2195 44 46 0,'-10'0'23'0,"-3"0"-19"15,9 0 35-15,-5 0-38 16,1 4 0-16,-2 0 1 0,2 4 0 15,-1-4-3-15,0 4 1 16,5 4 0-16,0-5 1 16,4 1-1-16,4 4 1 15,5 0-1-15,8 0 0 16,1 10 0-16,3-2 1 16,2 3 0-16,-2-3 0 15,-4-1 0-15,1 1 1 16,-5-8 1-16,-4 2 0 15,-1 6 1-15,-8 0 0 0,-4-5-1 16,-9 5 0-16,-8-4 0 16,-10-1 0-16,0 1-6 15,1-8 0-15,-1-4-9 47,10-8 1-47,2-4-8 0,11-8 1 0</inkml:trace>
  <inkml:trace contextRef="#ctx0" brushRef="#br0" timeOffset="3484.4229">2456-13 36 0,'9'-4'18'0,"1"4"-16"0,-10 0 22 15,0 0-21-15,4 4 0 16,-4 3 3-16,0 9 0 16,0 8-6-16,-4-2 0 15,4 6 5-15,-6 7 0 16,2-4-1-16,4 4 1 15,4 0-2-15,2 0 0 0,2-5-1 16,1 6 1-16,8-13 0 16,-3 1 0-16,-1-1-1 15,-1-3 1-15,7-4-1 16,-2-6 1-16,0-2-2 16,1-4 1-16,-1 0-2 15,4-4 1-15,2 0-3 16,-2 0 1-16,2-8-4 15,-6 0 0-15,-3 0-7 16,-1 2 1-16,-5 2-7 16,-4-4 0-16</inkml:trace>
  <inkml:trace contextRef="#ctx0" brushRef="#br0" timeOffset="3734.4334">2505 305 46 0,'-30'0'23'0,"60"-16"-22"0,-22 10 38 16,6 6-39-16,-1-4 0 16,0-4 0-16,5 4 0 15,-1-4 0-15,0 0 0 16,1-4-3-16,-1 5 1 15,0-1-3-15,-3-4 1 16,-1 4-10-16,-4-4 1 0</inkml:trace>
  <inkml:trace contextRef="#ctx0" brushRef="#br0" timeOffset="3937.5547">2517 52 45 0,'-12'-8'22'0,"-6"-2"-18"16,18 10 37-16,9 0-37 16,4 0 0-16,1-4 1 15,7 4 1-15,2-4-8 16,-2-4 0-16,6 0 5 16,-2-4 0-16,6 1-6 15,-1-1 0-15,1 4-14 16,0 0 1-16</inkml:trace>
  <inkml:trace contextRef="#ctx0" brushRef="#br0" timeOffset="5968.8361">-108 1523 35 0,'-4'4'17'0,"8"0"-8"0,-4-4 13 0,0 0-19 15,0 0 1-15,0-8 3 16,0 0 0-16,0-4-8 15,0-7 0-15,0-5 6 16,0-2 0-16,4-17-2 16,1-4 0-16,-1-3-2 15,0-1 1-15,0-3-2 16,6-1 1-16,-2 8-1 16,1 1 0-16,4 11 0 15,1 7 0-15,3 12-1 16,-4 13 1-16,9 3 0 15,-9 0 1-15,0 11-1 16,1 5 1-16,-6 4-1 16,-3-1 1-16,-5 5 1 15,-5 2 0-15,-3 2-1 16,-6-1 1-16,-3-4-1 0,-6 5 0 16,2-2 0-16,4-6 1 15,-1-4-5-15,0-9 1 16,0-3-9-16,6-8 0 15,20 1-6-15,6-5 0 16</inkml:trace>
  <inkml:trace contextRef="#ctx0" brushRef="#br0" timeOffset="6500.0899">107 1444 42 0,'-10'12'21'0,"10"4"-21"16,0-16 32-16,0 0-29 15,0 0 0-15,4-4 2 16,6-4 0-16,3-8-7 16,0-6 1-16,1-2 4 0,-2-7 0 15,6-7-2-15,-6-1 0 16,2-4-1-16,8-7 0 15,0 6 0-15,0 5 0 16,0 4 0-16,-1 5 0 16,2 14 0-16,-2 8 0 15,2 4 0-15,-6 16 1 16,0 8 0-16,1 10 0 16,-5-3 0-16,0 13 0 0,1-5 0 15,-6-1 1-15,1 1-1 16,-1 1 0-16,-4-5-2 15,5-5 1-15,-5-2-3 16,-4-4 0-16,0-9-4 16,0-3 1-16,0-4-10 15,-4-4 0-15</inkml:trace>
  <inkml:trace contextRef="#ctx0" brushRef="#br0" timeOffset="6703.2186">199 1313 46 0,'-10'-8'23'0,"24"12"-22"15,-5-4 36-15,-1-4-36 16,5-3 0-16,14-1 1 0,4 0 0 31,21-4-6-31,-8 4 0 16,4 4-9-16,-8-4 0 15</inkml:trace>
  <inkml:trace contextRef="#ctx0" brushRef="#br0" timeOffset="7359.4786">705 1452 34 0,'-4'24'17'0,"4"-20"-9"15,0-4 17-15,0 0-22 16,0 0 0-16,0-8 3 16,0 0 0-16,0-8-8 15,0-6 1-15,4-6 4 16,2-3 0-16,2-11-1 16,1-9 0-16,4 0-2 15,1 1 0-15,-2 3 0 31,6 4 0-31,0 9-1 0,-1 2 1 0,0 5 0 0,1 7 0 16,-1 9 0-16,-4 7 1 16,1 8-1-16,-6-1 1 15,1 5 0-15,-5 4 0 16,1 4 0-16,-5-1 0 16,-5 5 0-16,-3 2 0 15,-9 14-1-15,-6-5 1 0,2 0-1 16,-2 1 1-16,6-6-1 15,-1-6 0-15,5-1 0 16,5-3 0-16,3-4 0 16,1 0 0-16,4-1 0 15,0 1 0-15,9 0 1 16,4-1 1-16,-1 0-1 16,7 1 1-16,-2 0-1 15,1 0 1-15,3-4-1 16,-4-1 1-16,1-3-3 15,0 0 0-15,4-4-11 16,-5-4 1-16,6 0-5 16,-6-7 0-16</inkml:trace>
  <inkml:trace contextRef="#ctx0" brushRef="#br0" timeOffset="8109.4875">1161 1442 36 0,'-9'-4'18'0,"14"-8"-16"16,-5 4 27-16,0 4-27 16,0-4 0-16,0-4 1 15,4-7 0-15,0-5-4 16,6-2 0-16,3-9 2 0,-1-1 1 15,1 1-2-15,1 5 1 16,-1-2-1-16,0 5 0 16,1 3 0-16,-6 5 0 15,5 3 0-15,-4 0 0 16,3 6 1-16,2 2 0 16,-1 8 0-16,0 4 1 15,-3 4 0-15,-2 6 1 16,1 2 0-16,-1 11 0 0,-3 5-1 15,-1 3 1-15,0-1-1 16,0 2 0-16,2-1-1 16,-2 0 1-16,0-4-2 15,1-4 0-15,-1-4-2 16,0-3 0-16,0-8-3 16,-4 0 0-16,0-8-6 15,0-4 1-15,-4-8-5 16,0-8 0-16</inkml:trace>
  <inkml:trace contextRef="#ctx0" brushRef="#br0" timeOffset="8250.1147">1240 1235 46 0,'-17'8'23'0,"21"3"-21"15,-4-11 41-15,9 4-40 16,-1-4 0-16,9-8 0 0,6 5 1 15,2-5-6-15,6 0 1 16,0-4-3-16,-5 4 0 16,5-2-11-16,-8-6 0 15</inkml:trace>
  <inkml:trace contextRef="#ctx0" brushRef="#br0" timeOffset="9297.0043">1599 1491 38 0,'0'12'19'0,"0"-8"-12"16,0-4 21-16,0 0-27 16,4-12 0-16,1 1 1 15,3-9 0-15,-3-2-2 16,3-10 0-16,2 5 1 15,3-12 1-15,-1-4-1 16,1 0 0-16,-3 0 0 0,3 1 0 16,-5 11-1-16,1-1 0 15,-1 13 1-15,2 3 0 16,-2 8 1-16,1 8 1 16,0 8-1-16,-1 12 1 15,2-1 1-15,-2 1 0 16,-3-1-2-16,3 5 1 62,5-8-1-62,1-2 1 0,-1-2-1 0,-1-8 1 0,7-4-2 0,2-8 1 0,-4-10-1 0,1-6 0 0,-5-7-2 16,0-8 0-16,1-1 0 16,-1 2 0-16,-5 15-1 15,1-1 0-15,-1 16 0 16,2 8 1-16,-6 16 1 15,1 11 1-15,-5 9 0 16,0 14 1-16,0-3 0 16,0-4 0-16,4-1-2 15,4-3 1-15,-3-4-5 16,3-8 0-16,2-4-7 16,-2-3 0-16,1-8-8 15,4-5 1-15</inkml:trace>
  <inkml:trace contextRef="#ctx0" brushRef="#br0" timeOffset="9890.7629">2203 1294 49 0,'-8'15'24'0,"20"-38"-25"0,-3 23 40 15,0 0-38-15,3-8 1 16,2 0-1-16,8 0 1 0,4 8-3 16,0-4 0-16,1-4-2 15,-2 1 0-15,-2-5-12 16,-6 4 1-16</inkml:trace>
  <inkml:trace contextRef="#ctx0" brushRef="#br0" timeOffset="9656.3835">2243 1045 46 0,'0'4'23'0,"0"14"-22"0,0-10 38 16,0 4-38-16,-6 4 1 0,2 3 0 16,0 5 1-16,0 3-3 15,-1 1 0-15,1-2 2 16,0 1 1-16,4-3-1 16,0-1 1-16,4 1-1 15,5-5 0-15,-1 0-1 16,2 1 0-16,2-9 0 15,1 1 0-15,4 0-1 16,2-4 0-16,2 0-1 16,6-4 0-16,-2-4-3 15,2-4 0-15,-4-4-4 16,-2 0 0-16,-4 4-9 16,-3 0 1-16</inkml:trace>
  <inkml:trace contextRef="#ctx0" brushRef="#br0" timeOffset="10156.3992">2255 1126 49 0,'-4'-8'24'0,"13"-4"-24"15,-5 5 35-15,0-1-34 16,5-4 0-16,9 4 0 15,3 0 0-15,6-2-4 16,-5 2 1-16,0 0-5 0,4 0 0 16,0 0-7-16,0 0 1 15</inkml:trace>
  <inkml:trace contextRef="#ctx0" brushRef="#br0" timeOffset="10703.2843">2579 1006 45 0,'-22'3'22'0,"32"-10"-19"0,-10 7 39 16,0 0-40-16,12-8 1 16,1 8 1-16,0-4 0 15,5 0-5-15,4-4 0 0,0 0 3 16,4 4 0-16,5 0-2 16,0 1 1-16,-6 3-5 15,2-4 0-15,-6 0-6 16,2-4 0-16,-10 8-6 15,4 0 0-15</inkml:trace>
  <inkml:trace contextRef="#ctx0" brushRef="#br0" timeOffset="10468.8948">2697 1017 39 0,'0'4'19'0,"4"-12"-18"15,-4 8 30-15,6 4-27 16,-2 4 0-16,-4 8 3 16,0 6 1-16,0 6-9 15,0 11 0-15,-4-4 6 16,4 1 0-16,0-2-2 16,0-3 0-16,0-3-2 15,4-5 0-15,-4-4-6 16,4-4 0-16,0-7-6 15,-4-8 0-15,0 0-6 16,9-12 1-16</inkml:trace>
  <inkml:trace contextRef="#ctx0" brushRef="#br0" timeOffset="11000.1539">2929 1002 47 0,'0'19'23'0,"0"-15"-24"15,0-4 40-15,0 4-38 16,0 4 1-16,0 0 0 15,0 10 1-15,-4-6-3 16,4 12 0-16,-5-1 3 0,1 1 0 16,0-1-1-16,4 9 1 15,0-10-1-15,4-2 1 16,5-1-1-16,-1-3 0 16,6 0 0-16,-1-5 0 15,0 1-1-15,9-4 1 16,-5-4-2-16,6-1 0 15,2 1-2-15,2-4 0 16,-5 4-4-16,0-4 0 16,-5 0-4-16,-4 0 1 15,1-8-8-15,-6 8 0 0</inkml:trace>
  <inkml:trace contextRef="#ctx0" brushRef="#br0" timeOffset="11218.9049">2916 1227 45 0,'0'0'22'0,"27"-16"-22"16,-19 16 36-16,1-4-35 16,8-2 0-16,6-2 0 15,2-4 0-15,2 0-3 16,0 4 0-16,-6 0-2 15,-4 1 1-15,6-5-10 16,-15 4 0-16</inkml:trace>
  <inkml:trace contextRef="#ctx0" brushRef="#br0" timeOffset="11422.0327">2939 1002 56 0,'4'-8'28'0,"22"-8"-34"0,-26 16 49 16,12-16-44-16,11 1 1 15,2-4 0-15,2 7 0 16,0 1-3-16,-6-1 0 0,2 12-9 16,-6-4 1-16,-4 12-4 15,1 7 0-15</inkml:trace>
  <inkml:trace contextRef="#ctx0" brushRef="#br0" timeOffset="11937.6652">3305 1402 49 0,'-8'8'24'0,"12"-24"-24"16,-4 13 46-16,-4-5-44 15,8-4 0-15,0-4 1 16,-4-7 1-16,6-8-5 16,-2-8 0-16,0-8 2 15,0-3 1-15,1-9-2 16,3-2 1-16,1 10-1 0,5 8 0 16,-1 4 0-16,-1 8 0 15,7 4-1-15,-2 7 1 16,0 8 0-16,1 4 1 15,-1 8-1-15,-4 4 1 16,1 0 1-16,-6 8 0 16,-3 8 0-16,-5 3 0 15,-5 1-1-15,-3 3 1 16,-2 4-1-16,-3-8 0 0,0 1-1 16,-5-5 0-16,1 5 0 15,4 6 0-15,1-6 0 16,-2-1 0-16,5 8 1 15,5 1 0-15,4-10 0 16,4-2 1-16,5-1 0 16,-1 1 0-16,10-4 0 15,4-1 0-15,4 1-1 16,0-4 1-16,1-1-6 16,0-4 1-16,-2 1-7 15,-2 0 0-15,-6-4-11 16,4-4 1-16</inkml:trace>
  <inkml:trace contextRef="#ctx0" brushRef="#br0" timeOffset="12390.7974">4015 784 53 0,'-10'-4'26'0,"2"0"-17"0,8 4 40 15,-4 0-45-15,-13 4 1 32,-2 4 0-32,-2 0 1 0,-6 4-8 0,2 2 0 0,2 2 5 15,6 4 1-15,8 3-4 16,5 1 1-16,8 3-1 15,5 3 0-15,8 2 0 16,6-1 0-16,-2-3 0 16,1 10 1-16,0-7-1 15,0 4 0-15,-5-3 1 16,0-10 0-16,2 2 0 16,-7-5 0-16,1 1 1 15,-3 0 1-15,-6-1 1 16,-4-3 0-16,-8 2 0 15,-6-2 0-15,1-4 0 16,-10 0 0-16,-6-8-5 16,-15-4 1-16,-4-8-13 15,-1-4 1-15,6-12-13 16,-1-6 0-16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23:41:19.078"/>
    </inkml:context>
    <inkml:brush xml:id="br0">
      <inkml:brushProperty name="width" value="0.07" units="cm"/>
      <inkml:brushProperty name="height" value="0.07" units="cm"/>
      <inkml:brushProperty name="color" value="#26ADE4"/>
      <inkml:brushProperty name="fitToCurve" value="1"/>
    </inkml:brush>
  </inkml:definitions>
  <inkml:trace contextRef="#ctx0" brushRef="#br0">-7607 208 19 0,'0'-4'9'0,"-4"16"-1"16,4-12 9-16,0 0-13 15,0 0 0-15,-4-4 2 0,-1 4 1 16,1-4-8-16,0-3 0 16,0 3 6-16,-2-5 0 15,2 5-2-15,-5-4 1 16,1 0 0-16,-1 0 0 15,-5 0-1-15,2 6 1 16,-6-6 0-16,-4 4 0 16,-8 0 0-16,-5 12 0 15,-9 2-1-15,-4 10 0 32,-9 0-1-32,-1 4 0 0,2 15-1 0,-5 12 0 0,8 5-1 15,5 17 1-15,4 5-1 78,0 12 0-78,9 14 0 0,0-2 0 0,13 9 0 0,14 11 1 0,8 10-2 0,4-19 1 0,13-10 0 0,14-9 1 0,13-14 0 16,13-20 0-16,18-21 0 16,7-24 1-16,6-15 0 15,12-27 1-15,6-24-1 16,-5-36 1-16,4-12-2 15,-5-3 1-15,-12-22-1 16,-9 2 0-16,-14-12 0 16,-17 7 0-16,-21 14-1 15,-18 2 1-15,-27 8-1 0,-21 23 1 16,-18 12-4-16,-18 10 0 16,6 18-9-16,-10 12 1 15,0 8-9-15,-1 4 0 16</inkml:trace>
  <inkml:trace contextRef="#ctx0" brushRef="#br0" timeOffset="1">-7768 1626 24 0,'8'-14'12'0,"-3"-14"2"0,-1 24 12 16,-4 1-23-16,0 3 1 15,0 11 4-15,0 9 0 16,0 10-8-16,-4 18 0 0,4 8 7 16,0 23 0-16,8 0-1 15,1 9 0-15,-1-2-3 16,2-10 0-16,3-2-4 15,0-6 0-15,9-8-16 16,4-13 1-16</inkml:trace>
  <inkml:trace contextRef="#ctx0" brushRef="#br0">-10300 2876 29 0,'0'-4'14'0,"5"-23"-6"0,-5 27 15 16,0 0-19-16,0 0 1 15,0 0 3-15,0 4 0 16,4 0-10-16,-4 7 1 16,0 10 7-16,0 10 0 15,0 8-2-15,0 12 1 16,0 17-3-16,0 3 1 16,-4 17-1-16,-1 6 0 0,1-3-1 15,0-12 1-15,-2-8-2 63,2-7 1-63,4-6-5 0,0-13 1 0,0-14-6 0,4-18 0 0,-4-13-7 0,10-25 0 0</inkml:trace>
  <inkml:trace contextRef="#ctx0" brushRef="#br0">-10375 3216 36 0,'-12'21'18'0,"12"-7"-11"16,0-10 25-16,4 0-29 15,0 0 1-15,5 0 3 16,-1 0 0-16,15 4-8 0,2-4 0 16,2 4 6-16,4 0 1 15,-1-4-3-15,1 0 0 16,0-4-1-16,-1 8 0 15,10-8-2-15,-5 0 1 16,-4 0-2-16,-1-12 0 16,-3 0-2-16,-6 0 1 15,1-4-2-15,-4 0 0 16,-6-6-3-16,2-6 1 16,-1-4 0-16,0-4 0 15,1-6-1-15,-1-2 1 0,0 0 1 16,5 0 0-16,-10-7 2 15,-3 11 0-15,-5 5 4 16,4 4 1-16,-4 7 4 16,4 8 1-16,-4 16 2 15,4 12 0-15,-4 20 1 16,0 22 1-16,0 18-3 16,-4 14 0-16,4 13-3 15,0 4 0-15,0-12-2 16,4-1 0-16,1-13-8 15,3-9 1-15,2-21-15 16,3-12 1-16</inkml:trace>
  <inkml:trace contextRef="#ctx0" brushRef="#br0">-9122 3315 21 0,'14'0'10'0,"-1"-16"8"0,-9 13-7 16,4-2-7-16,-3-3 0 15,-1 0 3-15,-4-4 0 16,4 0-8-16,-4 2 0 0,0-2 7 15,0-1 1-15,-4 1-1 16,0 5 0-16,-13 3-1 16,-6 4 1-16,-3 7-1 15,-9 9 0-15,-9 1-1 16,5 1 0-16,3 14-2 16,6 12 0-16,8 0-2 15,5-2 1-15,4 3-1 16,9-1 0-16,4-8-1 15,8-1 0-15,9-4 2 16,10-11 1-16,3-12 0 16,5-12 0-16,5-8 1 15,-5-4 1-15,1-7-1 16,-11-12 1-16,-2-10-2 16,-6 10 1-16,0-5-1 15,-3 1 0-15,-10-1-1 0,-4-4 1 16,0 4-5-16,-4 6 1 15,-2 6-7-15,2 0 0 16,0 4-12-16,8-4 0 16</inkml:trace>
  <inkml:trace contextRef="#ctx0" brushRef="#br0">-8846 3271 30 0,'8'-12'15'0,"10"-18"0"16,-13 21 8-16,3 1-20 15,1 0 0-15,-5 1 6 16,-4 7 1-16,4 3-10 16,-4 9 1-16,-4 9 6 15,0 1 1-15,0 14-2 16,-1 12 0-16,1 4-2 15,0-4 0-15,-1-1-2 0,5 5 0 16,0-13-1-16,5-8 1 16,3-3-1-16,1-4 1 15,5-8-2-15,-1-2 1 16,-1-20-1-16,7 2 1 16,2-8-1-16,10-4 0 15,3-8-1-15,2-4 0 16,-5 9 1-16,4-2 0 15,-5 5-1-15,1 6 1 0,-10 2-1 16,2 8 1-16,-6 4 0 16,1 8 0-16,-1 2 0 15,0-2 0-15,1 1 0 16,-1-9 1-16,2 0 0 16,-2-8 0-16,0-4 1 15,-3-9 1-15,-1-1 0 16,-5-10 0-16,-4-8-1 15,-8 1 1-15,-4-11-3 16,-1-5 0-16,-1-8-9 63,2 1 1-63,4-14-14 0,4-7 1 0</inkml:trace>
  <inkml:trace contextRef="#ctx0" brushRef="#br0">-7077 2979 45 0,'-14'-8'22'0,"18"-19"-19"0,-4 15 42 16,0 4-44-16,10 0 1 15,-2 4 0-15,1 0 0 16,-1 4-3-16,5 0 0 15,5 8 2-15,-5 0 0 16,18 23-1-16,-1 1 0 16,1 0-1-16,0 7 1 0,-5 4 1 15,-4 1 0-15,-5-4 1 16,-4 0 0-16,-7 6 1 16,-12 10 0-16,-2-8 1 15,-9-1 0-15,-6-3 0 16,-3 4 1-16,0-14-1 15,0-5 1-15,-1-6-4 16,-4-7 0-16,1-16-6 16,-1-12 0-16,10 0-11 15,7-3 0-15,10-6-5 16,4 7 0-16</inkml:trace>
  <inkml:trace contextRef="#ctx0" brushRef="#br0">-7064 3035 41 0,'-5'8'20'0,"14"19"-7"0,-9-19 19 0,0 13-29 16,0 9 0-16,-4 6 3 15,-1 11 0-15,1 8-7 16,4 1 0-16,0-4 4 16,0-5 1-16,4-11-5 15,-4-1 1-15,0-6-6 16,0-9 1-16,5-2-9 16,-5-14 1-16,0-4-4 15,4-20 1-15</inkml:trace>
  <inkml:trace contextRef="#ctx0" brushRef="#br0">-6293 3113 31 0,'8'-14'15'0,"-4"-15"-4"0,-4 21 21 16,0-3-26-16,-4 3 0 0,0 0 4 15,-10 8 1-15,1 8-13 16,-4 0 0-16,-5 11 8 16,-4 10 0-16,3 9-3 15,2 2 0-15,3 16-2 16,9-2 0-16,5 9-2 15,8-12 1-15,5 2 0 16,9-14 1-16,-1-2 0 16,0-15 1-16,10-14 0 15,0-4 1-15,3-16 0 16,-4 4 1-16,4-22 0 16,1-14 0-1,-12-17-1 1,-11 2 0-16,-12 5-1 15,-6 5 0-15,-7 2-5 16,-4 12 0-16,-2 3-11 0,-2 8 0 16,2 10-8-16,-4-7 1 15</inkml:trace>
  <inkml:trace contextRef="#ctx0" brushRef="#br0">-5129 2991 40 0,'0'-28'20'0,"9"32"-10"16,-13 0 25-16,-1 0-33 15,-3 16 0-15,-5 8 2 16,-1 7 0-16,1 8-5 16,0 4 1-16,-1 2 3 15,2-1 1-15,7 3-1 16,5-8 0-16,5-11-1 16,-1-6 0-16,4-5-1 15,6-4 1-15,-1-9-2 16,4-8 0-16,1-4-2 15,4-5 1-15,0-8-1 16,0 9 0-16,0-2 0 16,-5 2 0-16,6 4 1 15,-2 8 0-15,0 0 0 0,6 2 1 16,0 2 0-16,-1 0 0 16,5-3 0-16,4-5 1 15,-9 0 1-15,0-9 0 16,0-3 2-16,-4-2 0 15,-4-2 1-15,0-8 1 16,-10-12-1-16,-3 0 0 16,-5 2-1-16,-5-3 0 15,-3-2-5-15,-6-1 1 16,1-3-9-16,0 4 0 16,5 2-12-16,2 10 1 0</inkml:trace>
  <inkml:trace contextRef="#ctx0" brushRef="#br0">-4380 2853 45 0,'18'0'22'0,"-14"3"-11"15,-4 5 25-15,0 4-34 0,-4 13 0 16,0 6 1-16,-6 12 1 16,-3 1-4-16,0 7 0 15,1 0 4-15,2 1 0 16,1 0-1-16,5-2 1 15,4-2-1-15,9-8 0 16,5-6 0-16,-2-5 0 16,10-9-1-16,-4-8 0 15,3 0-1-15,6-8 0 16,3-4-2-16,5-8 1 16,1 0-5-16,3 4 1 0,-3 0-5 15,-6-3 0-15,-4-1-10 16,-4-1 0-16,-4 1 1 15,-5-1 0-15</inkml:trace>
  <inkml:trace contextRef="#ctx0" brushRef="#br0">-4345 3296 48 0,'-35'0'24'0,"39"0"-27"16,6-5 48-16,3-3-44 16,-1 4 1-16,1-4 1 15,5 0 0-15,4 0-4 0,5-2 0 16,-2-2 3-16,11-5 0 16,-5 1-7-16,0 1 1 15,-6-1-12-15,2 4 1 16</inkml:trace>
  <inkml:trace contextRef="#ctx0" brushRef="#br0">-4349 2897 68 0,'-17'-29'34'0,"47"17"-36"15,-22 5 59-15,6-1-56 16,3 0 0-16,10 0 0 16,7 0 0-16,10-1-3 15,-4 5 1-15,-1 2-7 16,9-6 0-16,1 8-12 16,3-12 0-16</inkml:trace>
  <inkml:trace contextRef="#ctx0" brushRef="#br0">-3036 3497 42 0,'-8'45'21'0,"12"-27"-10"0,-4-18 22 16,0 0-28-16,0 0 0 16,0 0 3-16,4-16 0 15,6-6-10-15,-2-7 1 16,1-10 7-16,0-2 0 16,-5-5-2-16,0-14 0 15,-4 8-1-15,0-3 1 16,0 0-3-16,-4 1 1 0,4 10-1 15,0 7 0-15,0 2-1 16,8 9 1-16,2-3-1 16,-2 10 0-16,14 3 0 15,0 3 0-15,14-3 0 16,6 5 0-16,8-5-1 16,-2 4 1-16,0-1-4 15,0-1 0-15,0 2-6 16,-4 0 1-16,-10 1-11 15,2 7 0-15</inkml:trace>
  <inkml:trace contextRef="#ctx0" brushRef="#br0">-2988 3137 54 0,'18'-4'27'0,"43"-8"-29"0,-38 4 41 15,3 0-39-15,9 4 1 16,4-2-1-16,5 2 1 16,0-9-4-16,9 1 0 15,-1 4-5-15,-4 1 1 16,-8-1-8-16,-1 4 1 0</inkml:trace>
  <inkml:trace contextRef="#ctx0" brushRef="#br0">-2326 2864 57 0,'-31'4'28'0,"23"-12"-33"16,8 12 45-16,0-4-38 16,0 0 0-16,13 0 2 15,13-4 0-15,-4 0-5 16,4 1 0-16,10-5 4 15,-2 0 0-15,10 4-1 16,0 0 1-16,0 4-4 16,8 0 0-16,6-4-5 15,-2-4 1-15,1 4-10 16,-5-5 1-16,5 7-4 16,-3-2 0-16</inkml:trace>
  <inkml:trace contextRef="#ctx0" brushRef="#br0">-2094 2833 47 0,'9'8'23'0,"-9"-16"-13"16,0 12 39-16,0 4-46 16,0 3 1-16,-4 5 3 0,-1 16 0 15,1 8-8-15,0-1 0 16,0 9 5-16,-2 3 1 15,2 0-3-15,0-7 1 16,-1-1-3-16,5-8 1 16,0 1-6-16,0-4 0 15,5-16-5-15,-1-9 0 16,0-3-11-16,2-11 1 16</inkml:trace>
  <inkml:trace contextRef="#ctx0" brushRef="#br0">-2330 3470 53 0,'-4'-8'26'0,"60"12"-31"0,-43-8 51 0,0 4-44 16,5-8 1-16,8 4 0 15,5 0 0-15,9-3-3 16,-1 7 1-16,5 4 3 16,0-4 0-16,8 0-1 15,1 0 1-15,-5 0 0 16,-9 0 0-16,5 0-2 15,-4-4 1-15,-2 0-1 16,-11 4 0-16,-6 0-1 16,-2 0 1-16,-2-5-1 15,-3 1 1-15,-2 4-1 16,-3 0 0-16,0-8 0 16,-5-1 0-16,-4-3-1 15,0-2 1-15,4-6-1 16,-4-8 1-16,4-11-1 0,-4-6 0 15,6-2-1-15,2-5 0 16,1-1 0-16,-1-3 1 16,1 8-1-16,1 8 1 15,-2 1-1-15,1 16 0 16,4 6 0-16,-1 1 0 16,6 12-1-16,0 8 1 15,4 8 0-15,4 5 1 16,-1 10 0-16,5 12 0 15,1-7 1-15,0 4 0 0,5-1 0 16,-2 2 1-16,6-3-1 16,-5-2 1-16,4-4-1 15,-3-9 1-15,-6-2-3 16,-4-1 1-16,0-10-6 16,-4-2 0-16,-4-8-7 46,0-2 1-46,-5-2-10 0,4-5 0 0</inkml:trace>
  <inkml:trace contextRef="#ctx0" brushRef="#br0">-763 2609 38 0,'0'-4'19'0,"0"-5"-7"0,0 9 23 15,0 0-32-15,0 4 0 16,0 5 3-16,-4 10 0 16,-2 9-6-16,2 11 1 15,-5 13 6-15,-3 9 1 16,-1 3-1-16,-1 8 0 15,5-6-2-15,1-6 1 16,3-5-3-16,5-3 1 0,0 0-8 16,5-14 1-16,-1 2-9 15,5-8 1-15,-1-13-11 16,10-10 1-16</inkml:trace>
  <inkml:trace contextRef="#ctx0" brushRef="#br0">-549 2652 63 0,'-4'-12'31'0,"8"4"-39"15,-4 8 61-15,0 0-52 16,8-4 1-16,2 0 0 0,7 8 0 16,10 8-3-16,7 4 0 15,1 7 2-15,1 12 0 16,3 6 0-16,-5 2 0 16,-3 4 1-16,-4-3 1 15,-1-1 0-15,-8 8 0 16,-5-3 1-16,-5-5 1 31,-8 4 0-31,-4-3 0 0,-17-1-1 0,-15 0 1 16,-12 2-1-16,-4-10 0 0,-6-8-5 15,2-10 0-15,7-9-10 16,18-20 1-16,19-9-15 16,20-6 0-16</inkml:trace>
  <inkml:trace contextRef="#ctx0" brushRef="#br0">-453 2790 46 0,'-4'-4'23'0,"4"8"-12"0,0-4 31 16,4 4-40-16,-4 4 1 0,0 11 3 16,0 5 1-16,-4 12-8 15,-5 7 1-15,-4 4 4 16,5-8 1-16,-2 5-2 16,6-3 0-16,0-7-5 15,-1-2 1-15,-3-8-7 16,4-5 1-16,-1-3-7 15,1-7 1-15,0-9-7 16,8-9 1-16</inkml:trace>
  <inkml:trace contextRef="#ctx0" brushRef="#br0" timeOffset="2">-10015 4019 24 0,'0'0'12'0,"4"0"-7"16,-4 0 12-16,9-4-14 15,-9 4 1-15,0 4 2 16,0 4 0-16,4 3-8 15,0 6 1-15,-4 14 5 16,0 1 1-16,0 7-2 16,-4 1 0-16,0 3-1 15,-1 4 0-15,1-3 0 16,-5 0 1-16,1 0-2 0,4 3 1 16,4-8-1-16,0-3 0 15,0-4-2-15,0-10 1 16,4-5-5-16,0-6 1 15,5-11-9-15,-9 0 1 16,8-15-1-16,1-6 0 16</inkml:trace>
  <inkml:trace contextRef="#ctx0" brushRef="#br0" timeOffset="3">-10260 4059 34 0,'-18'-4'17'0,"5"-17"-16"15,13 18 33-15,0 3-32 16,0-8 1-16,8 4 3 16,1 0 0-16,5 0-7 15,3 0 1-15,4-4 4 16,6 0 0-16,8 2-1 15,14-7 1-15,7 1-2 16,5 0 0-16,-7 0-1 16,-2 1 1-16,0 3-1 15,5 3 1-15,-9 1-2 16,-4 4 1-16,-4 4-1 16,-5 5 1-16,-5 3 0 0,-8-1 0 15,-5 5 0-15,-4-4 0 16,1 3 0-16,-10 9 0 31,1 7 0-31,-5 10 1 0,0-1-1 0,0 6 0 16,-5 6-1-16,5 0 0 15,0-2 0-15,5 2 0 16,-1-8-1-16,5-6 1 16,-1-10-1-16,2-4 1 15,-2-9-2-15,1-6 1 16,-1-5-3-16,-8-4 0 0,5-9-4 15,-1 2 1-15,-4-5-6 16,0 4 0-16,0-8-3 16,0 5 1-16</inkml:trace>
  <inkml:trace contextRef="#ctx0" brushRef="#br0" timeOffset="4">-9524 4331 41 0,'-10'-16'20'0,"10"20"-20"15,0-4 38-15,10-4-33 16,-2 4 0-16,9-4 3 16,6-4 1-16,7 8-12 15,9-4 1-15,1 0 7 16,4-4 0-16,0-2-3 16,-1-2 1-16,-3 8-3 0,0-5 1 15,-6 5 0-15,1-4 0 16,-4 8-1-16,-5 0 1 15,-4 4-1-15,0 4 0 16,0 5-1-16,-5-5 1 16,0 2-2-16,1 2 1 15,-5-8-4-15,0 0 1 16,1-4-13-16,-1-8 0 16</inkml:trace>
  <inkml:trace contextRef="#ctx0" brushRef="#br0" timeOffset="5">-8907 3904 27 0,'0'-4'13'0,"8"-8"-1"16,-8 12 5-16,0 0-14 15,0 0 0-15,0 0 1 16,-4 0 1-16,0 4-6 0,4 4 1 15,-5 0 4 1,1 5 1-16,0 2-1 0,4 13 0 16,-4 7 0-16,4 12 0 15,0 5 0-15,0-1 0 16,0 5-1-16,0 0 0 16,4-6-1-16,0-6 0 15,0 0-1-15,5-2 0 16,0-6-4-16,-1-4 0 15,2-8-7-15,-2-8 0 16,1-8-6-16,-1-8 1 0</inkml:trace>
  <inkml:trace contextRef="#ctx0" brushRef="#br0" timeOffset="6">-8692 4399 38 0,'-14'0'19'0,"32"0"-19"0,-5-5 34 16,4 1-30-16,10-4 0 16,4-3 2-16,11-1 0 15,-2-4-8-15,-5 8 0 16,1-4 5-16,-1 0 0 15,-5-4-5-15,1 4 0 16,-4 2-6-16,-6-2 0 0,-4 3-6 16,-3-3 0-16</inkml:trace>
  <inkml:trace contextRef="#ctx0" brushRef="#br0" timeOffset="7">-8614 4003 36 0,'0'4'18'0,"4"0"-16"0,-4-4 26 16,0 12-28-16,-4 3 1 16,0 14 2-16,-5-2 0 15,0 6-3-15,-3 5 1 16,-2 6 2-16,1 8 1 31,4-6-1-31,5-2 0 0,0-1-1 0,4 4 1 0,4-11-2 16,5 0 1-16,8-8 0 15,9-4 0-15,4-10-1 16,6-2 0-16,3-4 0 16,-8-3 1-1,13-1-2 1,-4 0 1-16,-6-4-5 15,-3-4 0-15,-4 0-9 16,-10-5 0-16,0 5-2 16,-3-4 0-16</inkml:trace>
  <inkml:trace contextRef="#ctx0" brushRef="#br0" timeOffset="8">-8552 4110 44 0,'-27'0'22'0,"27"-24"-15"15,9 13 37-15,3 3-41 16,2-8 0-16,3 7 2 16,10 1 0-16,-5 1-7 15,4-1 0-15,10 0 4 16,-2-4 1-16,5 0-8 15,5-3 0-15,-4 3-12 0,-5 4 1 16</inkml:trace>
  <inkml:trace contextRef="#ctx0" brushRef="#br0" timeOffset="15">-3680 4071 37 0,'0'-20'18'0,"23"15"-14"0,-23 5 21 16,0 0-24-16,0 0 1 15,4 9 3-15,0 7 1 16,-4-1-6-16,0 9 1 16,0 7 3-16,0 1 1 15,-4 4-1-15,0 7 1 16,0 0-2-16,-1-3 0 16,1-4-1-16,0-4 1 15,4 6-1-15,0-5 0 16,4-6 0-16,5-4 0 15,-1 2-1-15,1-5 1 16,5-6-1-16,-2-2 0 0,6-3-1 16,4-1 1-16,-1-4-1 15,2-4 1-15,3-4-1 16,0-4 1-16,0-1-5 62,1-3 1-62,-2 2-5 0,-2-2 1 0,-2 0-10 0,-3 0 1 0,-5 3-2 0,-4 2 1 0</inkml:trace>
  <inkml:trace contextRef="#ctx0" brushRef="#br0" timeOffset="16">-3626 4419 48 0,'-4'4'24'0,"8"22"-30"0,-4-26 49 15,8 0-41-15,1 0 1 16,4-4-1-16,9 0 1 16,0-8-4-16,0 6 0 15,4-6 2-15,0 0 1 16,0-1-5-16,-3 2 0 15,-2-1-6-15,-3-4 0 16,-5 0-6-16,0 0 0 0</inkml:trace>
  <inkml:trace contextRef="#ctx0" brushRef="#br0" timeOffset="17">-3609 4110 48 0,'-13'8'24'0,"17"-24"-25"15,1 8 43-15,3 4-41 16,5-3 1-16,10-1 0 16,-2 8 1-16,6-16-4 15,8 3 1-15,-1 5 0 16,1 4 1-16,1-3-8 15,3 3 1-15,-3 4-9 0,-2 4 0 16</inkml:trace>
  <inkml:trace contextRef="#ctx0" brushRef="#br0" timeOffset="18">-3110 4071 55 0,'-18'-12'27'0,"24"-5"-31"15,2 13 46-15,1 4-41 16,8 0 1-16,5 0 0 16,4 0 1-16,1-7-4 15,4 3 1-15,11 0 1 16,2-4 1-16,4-4-1 16,6 0 0-16,-6 1-4 15,4-1 1-15,-3 0-8 16,-6 0 0-16,-3 8-7 15,-14 0 1-15</inkml:trace>
  <inkml:trace contextRef="#ctx0" brushRef="#br0" timeOffset="19">-2860 3999 31 0,'0'8'15'0,"-5"27"-4"15,5-22 15-15,0 7-24 0,5 7 1 16,-5 8 4-16,0 17 1 16,0 7-9-16,0-4 1 15,0-3 5-15,0 0 0 16,0-6-1-16,0-6 0 16,0-9-5-16,0-2 1 15,4-9-5-15,0-14 0 16,-4-6-10-16,4-6 0 62</inkml:trace>
  <inkml:trace contextRef="#ctx0" brushRef="#br0" timeOffset="20">-2374 4382 44 0,'-4'12'22'0,"17"1"-12"16,-5-13 26-16,1 4-33 16,18-16 0-16,-2 7 1 15,6-7 0-15,5 5-6 16,-1-1 1-16,3-8 3 16,-2 0 1-16,-5 4-6 15,0 0 1-15,-10 0-9 16,-4 0 1-16,-3 2-6 15,-5-2 0-15</inkml:trace>
  <inkml:trace contextRef="#ctx0" brushRef="#br0" timeOffset="21">-2365 3948 39 0,'13'-8'19'0,"-18"12"-18"16,10 0 29-16,-1 0-28 15,4 4 1-15,-8 4 3 16,0 7 0-16,-8 5-7 16,8 12 1-16,0 3 5 15,-4 2 1-15,4 8-2 16,-5 3 0-16,1-1-2 16,0 1 0-16,4-5 1 15,0-2 0-15,8-2-1 16,1-8 1-16,9-3-1 15,-1-8 0-15,0-6 0 16,1-2 1-16,4-7-3 0,5-1 1 16,4-8-1-16,3-4 1 15,1-5-3-15,0-3 1 16,1 0-6-16,-6-2 1 16,-8 2-13-16,-5 0 1 15</inkml:trace>
  <inkml:trace contextRef="#ctx0" brushRef="#br0" timeOffset="22">-2248 3991 66 0,'0'-6'33'0,"36"-11"-47"0,-22 9 64 16,3 0-48-16,4 0 0 16,6 0 0-16,4-3 1 15,3 3-5-15,-3-1 0 0,-4 5-4 16,3 4 0-16,-4 0-12 16,4 8 0-16</inkml:trace>
  <inkml:trace contextRef="#ctx0" brushRef="#br0" timeOffset="23">-1678 4647 43 0,'5'4'21'0,"-10"-4"-11"0,5 0 27 15,9 0-33-15,-9 0 0 16,9-8 2-16,-1-4 0 15,-4 1-7-15,2-10 1 16,-2 1 5-16,0-2 0 16,1-18-2-16,3-3 1 15,-4-16-2-15,1-1 0 16,-1-12-1-16,6 10 0 0,-2-2-1 16,1 9 0-16,4-1-1 15,5 13 1-15,-1 8 0 16,4 3 0-16,2 8-1 15,-2 8 1-15,6 1 0 16,-2 7 0-16,-2 8-1 16,-3 4 1-16,-2 4 0 15,0 3 0-15,-6 5 0 16,-2 1 1-16,-6 2-1 16,-4 1 0-16,-8 3 0 15,-6 1 0-15,-3 3 0 16,-6 6 1-16,3-2-1 15,-7 0 0-15,6-3 0 16,-2 0 0-16,6 0 0 16,0-9 0-16,-1-3 0 15,5 7 1-15,5-3 0 0,3 0 0 16,1 4 0-16,4 0 1 16,4-1 0-16,5-2 0 15,8-5 0-15,1 2 0 16,8-2-1-16,5-3 0 15,0-2 0-15,2 5 0 16,-2 0-4-16,0-5 1 16,-5 6-7-16,5-1 0 15,0-4-12-15,-1-2 0 16</inkml:trace>
  <inkml:trace contextRef="#ctx0" brushRef="#br0" timeOffset="24">-583 3964 29 0,'4'-8'14'0,"-8"-12"6"0,4 13 6 15,0-1-21-15,-6-1 1 16,2 1 4-16,0 0 0 15,-5 0-12-15,-4 1 1 16,-5 3 8-16,1 0 0 16,-4 4-2-16,-2 4 1 15,-4 4-2-15,-3 3 0 16,8 5-1-16,1 5 1 16,2-6-2-16,7 1 0 0,3 11-1 15,5-7 0-15,12 7-1 16,-3 2 0-16,17 2 0 15,4 2 0-15,5-3 0 16,0 2 0-16,-1 0 0 16,1-5 0-16,-6 0 0 15,-2 1 0-15,-6-4 0 16,-3 4 0-16,-6-5 1 16,1-2 1-16,-9-5 0 15,-4-6 0-15,-5 6 0 16,-9 0 0-16,-8 0 0 15,-5 0 1-15,-4-4-2 16,1 0 0-16,3-8-3 16,4-1 0-16,1-6-6 15,4-5 1-15,9-4-10 16,13-4 1-16,9 1-7 0,9-6 1 16</inkml:trace>
  <inkml:trace contextRef="#ctx0" brushRef="#br0" timeOffset="9">-7147 4612 36 0,'-8'8'18'0,"3"-1"-9"15,5-7 17-15,-4 0-21 16,0-4 1-16,-2 1 4 15,-2-5 0-15,4-5-11 16,-1-3 1-16,1-2 8 16,4-2 1-16,0-20-3 15,0-8 0-15,-4-2-2 16,4-14 0-16,0-2-2 16,8 2 0-16,5 0-2 15,10 5 1-15,2 0-1 16,-2 13 0-16,1 1-1 15,7 13 1-15,5 9-1 16,-1 11 1-16,-1 8 0 0,1 12 0 16,1 7-1-16,-11 10 1 15,-2 2 0-15,-6 1 1 16,-7 7-1-16,-10 4 1 16,-6 1 0-16,-11-3 1 15,-4-3 0-15,-10 2 0 16,0-4 0-16,1-5 0 15,-6-2 0-15,1-11 0 16,-4-2-5-16,3 0 0 16,3 1-9-16,2-6 1 15,14 1-11-15,7 4 1 0</inkml:trace>
  <inkml:trace contextRef="#ctx0" brushRef="#br0" timeOffset="10">-6740 4573 41 0,'-13'18'20'0,"13"-1"-14"0,0-17 23 16,0 0-26-16,4-9 1 15,5-7 1-15,-1-2 0 16,5-14-7-16,9-4 1 16,0-8 4-16,-4 6 0 15,8-26-2-15,0 0 1 16,-4 6-1-16,5 9 0 0,-2 6 0 16,2 4 0-16,0 8-1 15,-2 2 0-15,-2 14 0 16,-6 7 0-16,0 12 0 15,1 11 1-15,4 18-1 16,-4 14 1-16,-5 8 0 63,-5 8 0-63,1 8 0 0,-1 1 0 0,2-6-1 0,-2-10 1 0,1-12-4 0,0-12 1 0,-1-10-5 15,2-9 0-15,-6-9-9 16,-4-4 0-16</inkml:trace>
  <inkml:trace contextRef="#ctx0" brushRef="#br0" timeOffset="11">-6640 4328 62 0,'-21'3'31'0,"15"1"-40"0,12 0 55 15,7 0-46-15,8-4 0 16,10 0 0-16,4-4 0 16,-1 0-3-16,6 0 1 15,0-4-9-15,-5 0 1 16,13 0-6-16,-8-4 0 0</inkml:trace>
  <inkml:trace contextRef="#ctx0" brushRef="#br0" timeOffset="12">-5965 4647 33 0,'-9'12'16'0,"9"-12"-7"16,0 0 21-16,0-4-26 16,0-8 0-16,0 0 4 15,0-7 0-15,0-6-9 16,0-1 0-16,5-14 6 16,-1-7 1-16,4-12-3 15,1-5 1-15,5-4-3 16,3 2 1-16,4 6-2 15,6 5 1-15,0 4-1 16,-1 15 0-16,0 6-1 16,0 9 1-16,-4 5 0 15,-4 8 0-15,0 4 0 16,-5 4 1-16,-1 4-1 0,-3 4 0 16,-5 0 1-16,-4 4 0 15,-4 5-1-15,0 1 1 16,-9 10-1-16,-4 8 1 15,-6-1-1-15,-2 0 0 16,-6 1 0-16,-5 8 0 16,5-9 0-16,10 0 0 62,8 1 0-62,9-4 0 0,12-5 1 0,1-2 1 0,8-3-1 0,10 6 1 0,4-4 0 0,-6-4 0 0,6 0 0 16,5-4 0-16,-2 0-1 15,1 0 1 1,13 2-1 0,-8-6 0-16,-9 1-1 15,-5-5 1-15,-4-1 0 16,-1-3 0-16,-8 0-1 16,-3-4 1-16,-2 0-1 15,1-4 1-15,-5 0-1 16,-4 4 0-16,5-7 0 15,-5-5 1-15,4-5-1 16,4-5 0-16,6-2-1 16,-1-20 1-16,4-8 0 15,6-15 0-15,8-4 0 16,-1 0 0-16,5 0 0 0,0 8 0 16,-5 3-1-16,6 17 1 15,-10 8 0-15,-4 7 0 16,0 13-1-16,-5 11 1 15,-4 12-1-15,-3 11 1 16,-2 20-1-16,1 12 1 16,-1 13 0-16,-3 11 0 15,-1-8 0-15,0-4 0 16,0-3 0-16,2-4 0 16,2-2-4-16,-3-7 1 15,3-10-2-15,-4-7 0 0,1-1-4 16,-1-10 0-16,0-3-5 15,2-4 1-15,-6-12-3 16,0 0 0-16</inkml:trace>
  <inkml:trace contextRef="#ctx0" brushRef="#br0" timeOffset="13">-5238 4319 48 0,'-44'9'24'0,"26"-9"-21"15,14 0 44-15,0 3-45 16,4-3 0-16,4 0 1 16,14 0 0-16,-1 0-4 0,10 0 0 15,3-3 2-15,9-2 1 16,1 1-7-16,0-8 1 15,-5 4-12-15,3-4 0 16</inkml:trace>
  <inkml:trace contextRef="#ctx0" brushRef="#br0" timeOffset="14">-4652 4561 44 0,'0'8'22'0,"0"-24"-16"0,6 8 27 15,-2 0-30-15,0-5 0 16,0-6 0-16,5-9 1 0,4-8-6 15,1-11 1-15,-1 4 4 16,-1-9 0-16,1-3-2 16,1 4 1-16,-1 7-2 15,0 5 1-15,1 8 0 16,-6 7 0-16,1 11-1 16,4 5 1-16,-5 12-2 15,6 9 1-15,-1 15 0 16,0-1 1-16,1-2-1 15,3-3 1-15,4-2-1 16,-3-9 0-16,4-2 1 16,-4-5 0-16,3-4-1 15,2-13 1-15,-6-2-1 16,0-5 0-16,1-2 1 16,4-3 0-16,-4 6-1 15,-5-5 0-15,-1 3 0 0,1 6 0 16,1-1 0-16,-5 4 0 15,4 4 0-15,-1 8 0 16,2 4 0-16,-1 16 0 16,-4 11 0-16,-1 17 0 15,-2 3 0-15,-6 9 1 16,0 4-2-16,4-10 0 16,0-2-6-16,5-8 0 15,-1-6-10-15,1-10 0 16</inkml:trace>
  <inkml:trace contextRef="#ctx0" brushRef="#br0" timeOffset="25">-33 3861 46 0,'6'-16'23'0,"19"-3"-17"0,-16 11 36 15,5 0-42-15,-1 4 1 16,4-4 1-16,5 4 0 15,4-3-2-15,5 3 0 16,0 4 1-16,-1 4 1 47,-3-1 0-47,-6 1 0 0,-3-4 0 0,-1 0 0 0,-4 4 0 0,-9 0 0 16,-8 4-1-16,-4 4 1 15,-10 2-1-15,0 7 0 16,-7 14 1-1,-2 2 1-15,5 2-1 16,4 0 0-16,1-4 1 16,9 6 0-16,-1-6 0 15,5-4 1-15,4 0-3 16,4-2 0-16,0-2 0 16,5-7 0-16,-1 3-8 15,15-3 0-15,-6-8-14 16,4 5 0-16</inkml:trace>
  <inkml:trace contextRef="#ctx0" brushRef="#br0" timeOffset="26">406 4569 76 0,'0'-12'38'0,"4"4"-46"0,-4 4 61 16,0 0-53-16,0 4 0 15,0 0-1-15,-4-4 0 16,4 4-6-16,0 0 1 16,0 0-14-16,4 0 1 15</inkml:trace>
  <inkml:trace contextRef="#ctx0" brushRef="#br0" timeOffset="27">699 3836 41 0,'4'-6'20'0,"14"-6"-2"0,-13 8 18 15,3 0-31-15,1 0 0 16,-1 0 2-16,6 0 1 16,3-7-12-16,-4 7 1 15,5-5 7-15,4 9 0 16,4 0-3-16,4 0 0 16,6 5-1-16,-10-1 0 15,0 0 1-15,-3 3 0 16,-2 1-1-16,-7 0 0 15,-6 0 1-15,-3 4 0 0,-5-2-1 16,-5 7 1-16,-3-1-1 16,-6 3 1-16,-3 6-1 15,-10-2 0-15,1 5 0 16,4-1 1-16,-4 5-1 16,4-4 1-16,0 7 0 15,4 2 0-15,1-7 0 16,9-3 1-16,3 2-1 15,1-6 1-15,4 2-1 16,0-3 0-16,0-2-5 16,0 0 1-16,4 0-8 15,-4 0 1-15,0 3-10 16,0 2 0-16</inkml:trace>
  <inkml:trace contextRef="#ctx0" brushRef="#br0" timeOffset="28">1045 4631 80 0,'-22'8'40'0,"5"12"-41"0,17-16 75 15,-4 0-74-15,4 1 0 16,4-2-3-16,0 1 0 15,5-4-6-15,5-4 0 0,3-4-15 16,0-4 0-16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7T07:25:18.337"/>
    </inkml:context>
    <inkml:brush xml:id="br0">
      <inkml:brushProperty name="width" value="0.07" units="cm"/>
      <inkml:brushProperty name="height" value="0.07" units="cm"/>
      <inkml:brushProperty name="color" value="#26ADE4"/>
      <inkml:brushProperty name="fitToCurve" value="1"/>
    </inkml:brush>
  </inkml:definitions>
  <inkml:trace contextRef="#ctx0" brushRef="#br0">20 752 40 0,'-35'-12'20'0,"45"-47"-18"0,3 49 21 15,18-14-23-15,11-3 1 16,16-8-1-16,3-8 1 16,14 1-1-16,13-9 1 15,21 1 1-15,22-5 1 16,15-3-1-16,-6 5 1 15,17 7 0-15,-3-1 0 0,3-3-1 16,-11 14 0-16,-2 13-5 16,-8 4 1-16,-23 4-11 15,2 15 0-15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23:41:19.074"/>
    </inkml:context>
    <inkml:brush xml:id="br0">
      <inkml:brushProperty name="width" value="0.07" units="cm"/>
      <inkml:brushProperty name="height" value="0.07" units="cm"/>
      <inkml:brushProperty name="color" value="#26ADE4"/>
      <inkml:brushProperty name="fitToCurve" value="1"/>
    </inkml:brush>
  </inkml:definitions>
  <inkml:trace contextRef="#ctx0" brushRef="#br0">-9720 94 27 0,'-9'-19'13'0,"9"11"-5"0,0 8 14 0,-4-8-20 16,-4 0 1-16,-1-4 2 15,-4 1 1-15,0-1-7 16,-4 4 1-16,-5 4 5 16,-4-4 0-16,-5 16-1 15,-3-4 1-15,-6 4-2 16,1 0 1-16,-4 7-1 16,0 5 0-16,-15-1-2 15,11-3 1-15,-22 26-2 16,-2 5 1-16,6 15-1 15,4 9 0-15,8 22 0 16,15 1 1-16,7 11-1 16,14 3 0-16,17 9 0 15,13-12 0-15,22 1 0 16,22-10 0-16,3-10-1 16,5-16 1-16,1-16-1 0,4-15 1 15,3-15 1-15,11-20 0 16,7-20 1-16,4-23 0 15,-7-23 1-15,-6-20 0 16,2-15 0-16,-15-31 1 16,-8 3-1-16,-18 1 0 15,-16-9-1-15,-23 9 1 16,-13-4-2-16,-9 18 0 16,-25 13-3-16,-26 12 0 15,-5 14-6-15,-15 21 1 0,4 23-12 16,-12 23 1-16</inkml:trace>
  <inkml:trace contextRef="#ctx0" brushRef="#br0" timeOffset="1">-9849 1405 28 0,'4'-8'14'0,"-4"-4"-4"16,0 12 14-16,0 0-22 15,0 4 0-15,0 0 4 16,0 4 0-16,0 4-6 15,4 4 0-15,0 7 6 16,1 23 0-16,-1 9-1 16,0 22 0-16,1 20-2 15,-1 17 1-15,0 10-2 16,0-11 1-16,2-4-2 16,-2-8 1-16,0-19-4 15,5-12 1-15,4-12-15 16,8-34 1-16</inkml:trace>
</inkml:ink>
</file>

<file path=ppt/ink/ink18.xml><?xml version="1.0" encoding="utf-8"?>
<inkml:ink xmlns:inkml="http://www.w3.org/2003/InkML">
  <inkml:definitions/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7T07:25:14.416"/>
    </inkml:context>
    <inkml:brush xml:id="br0">
      <inkml:brushProperty name="width" value="0.07" units="cm"/>
      <inkml:brushProperty name="height" value="0.07" units="cm"/>
      <inkml:brushProperty name="color" value="#26ADE4"/>
      <inkml:brushProperty name="fitToCurve" value="1"/>
    </inkml:brush>
  </inkml:definitions>
  <inkml:trace contextRef="#ctx0" brushRef="#br0">3113 262 31 0,'-21'-28'15'0,"-10"-7"-10"16,22 24 15-16,-3-9-21 15,-7 0 1-15,2 6 0 16,-8-7 0-16,-11 5 0 15,-13 1 0-15,-4 2 0 16,-22 2 1-16,-26 3 1 16,-8 4 0-16,-22 8 0 15,-14 4 1-15,-20 7 0 16,-13 5 1-16,-5 8 0 16,-3 7 0-16,12 4 0 15,2 8 1-15,18 3-2 16,5 12 0-16,5-2-1 15,7 6 1-15,18 3-2 16,9 16 0-16,15 4-1 16,11 0 0-16,13 4-1 0,14 13 1 15,13-6 0-15,9 6 0 16,18 6-1-16,13-5 1 16,12 5 0-16,15-8 0 15,15 11 0-15,16-10 0 16,25 15 0-16,9-13 0 15,16-14 0-15,15-8 1 16,35-10-1-16,13-9 0 16,13-8-1-16,30-14 1 0,6-13-1 15,3-9 0 1,154-14 0 0,-43-8 0-16,-37-4-1 15,-30-4 1-15,-12-2 1 16,-23-13 0-16,-17-13 0 15,-9 2 0-15,-18-26 1 16,-18 6 1-16,-25-5-1 16,-8-7 1-16,-20-1 0 15,-13-17 1-15,-17-13-1 16,-11-14 1-16,-6 2-2 16,-22-6 1-16,-10 0 0 15,-16-6 0-15,-13-7-1 16,-18 7 0-16,-18 3 0 15,-17 10 0-15,-23 2 1 16,-22 4 0-16,-12 1 0 0,-21-1 0 16,-19 17 1-16,-9-2 0 15,-13 11 0-15,-7 1 0 16,-29 14-1-16,0 9 0 16,-8 12-1-16,-20 10 1 15,-8 14-4-15,-18 16 1 16,-11 12-6-16,-23 16 0 15,-10 25-14-15,0 18 1 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23:41:19.074"/>
    </inkml:context>
    <inkml:brush xml:id="br0">
      <inkml:brushProperty name="width" value="0.07" units="cm"/>
      <inkml:brushProperty name="height" value="0.07" units="cm"/>
      <inkml:brushProperty name="color" value="#26ADE4"/>
      <inkml:brushProperty name="fitToCurve" value="1"/>
    </inkml:brush>
  </inkml:definitions>
  <inkml:trace contextRef="#ctx0" brushRef="#br0">-9720 94 27 0,'-9'-19'13'0,"9"11"-5"0,0 8 14 0,-4-8-20 16,-4 0 1-16,-1-4 2 15,-4 1 1-15,0-1-7 16,-4 4 1-16,-5 4 5 16,-4-4 0-16,-5 16-1 15,-3-4 1-15,-6 4-2 16,1 0 1-16,-4 7-1 16,0 5 0-16,-15-1-2 15,11-3 1-15,-22 26-2 16,-2 5 1-16,6 15-1 15,4 9 0-15,8 22 0 16,15 1 1-16,7 11-1 16,14 3 0-16,17 9 0 15,13-12 0-15,22 1 0 16,22-10 0-16,3-10-1 16,5-16 1-16,1-16-1 0,4-15 1 15,3-15 1-15,11-20 0 16,7-20 1-16,4-23 0 15,-7-23 1-15,-6-20 0 16,2-15 0-16,-15-31 1 16,-8 3-1-16,-18 1 0 15,-16-9-1-15,-23 9 1 16,-13-4-2-16,-9 18 0 16,-25 13-3-16,-26 12 0 15,-5 14-6-15,-15 21 1 0,4 23-12 16,-12 23 1-16</inkml:trace>
  <inkml:trace contextRef="#ctx0" brushRef="#br0" timeOffset="1">-9849 1405 28 0,'4'-8'14'0,"-4"-4"-4"16,0 12 14-16,0 0-22 15,0 4 0-15,0 0 4 16,0 4 0-16,0 4-6 15,4 4 0-15,0 7 6 16,1 23 0-16,-1 9-1 16,0 22 0-16,1 20-2 15,-1 17 1-15,0 10-2 16,0-11 1-16,2-4-2 16,-2-8 1-16,0-19-4 15,5-12 1-15,4-12-15 16,8-34 1-16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7T07:17:49.712"/>
    </inkml:context>
    <inkml:brush xml:id="br0">
      <inkml:brushProperty name="width" value="0.07" units="cm"/>
      <inkml:brushProperty name="height" value="0.07" units="cm"/>
      <inkml:brushProperty name="color" value="#D0CECE"/>
      <inkml:brushProperty name="fitToCurve" value="1"/>
    </inkml:brush>
  </inkml:definitions>
  <inkml:trace contextRef="#ctx0" brushRef="#br0">277 18 41 0,'-13'0'20'0,"4"-4"-17"0,5 4 29 16,-4 0-29-16,-6 8 0 16,-3 4 2-16,-6 2 1 15,2 6-7-15,-6 0 1 16,1 11 4-16,4 11 0 0,1-3-1 16,2 0 0-16,7 5-1 15,7-6 1-15,5-3-2 16,5-8 1-16,7 1-2 15,7-2 1-15,2-2-1 16,6-5 0-16,-2-7-5 47,11-4 1-47,3-12-13 0,9 8 0 0</inkml:trace>
  <inkml:trace contextRef="#ctx0" brushRef="#br0" timeOffset="968.7634">584 251 39 0,'-9'8'19'0,"13"-20"-22"15,-4 12 38-15,5 4-34 16,-1-8 1-16,4 8 3 15,5-4 1-15,1 4-6 16,8 0 0-16,0 4 4 16,-1 0 1-16,2-4-2 15,2 0 1-15,-2-4-3 16,3 0 1-16,-4 0-4 16,-5 0 1-16,0-8-5 0,-3 0 1 15,-1-4-8-15,-4 4 1 16,-1-7-4-16,2-5 1 15</inkml:trace>
  <inkml:trace contextRef="#ctx0" brushRef="#br0" timeOffset="687.5081">605 38 28 0,'-4'-8'14'0,"8"0"-6"0,-4 8 6 15,0 0-10-15,0 4 0 31,0 30 6-31,0 5 1 16,0 12-12-16,0 3 0 16,0-3 7-16,0-5 0 15,0 1-2-15,0-8 1 16,0-3-7-16,4-2 1 16,-4-7-4-16,6 1 0 0,-6-16-8 15,0-5 1-15,0-7-2 16,4-7 0-16</inkml:trace>
  <inkml:trace contextRef="#ctx0" brushRef="#br0" timeOffset="1203.1406">916-25 36 0,'0'-4'18'0,"0"8"-18"0,0 0 32 0,0 4-31 15,0 7 1-15,0 9 3 16,0-2 1-16,4 6-5 16,1 11 0-16,-1 7 4 15,0 1 1-15,6-4-2 16,-2 3 1-16,5 1-3 16,-4-12 1-16,-1-11-7 15,2 0 1-15,-2-2-8 16,-12-10 1-16,13-4-6 15,-1-4 0-15</inkml:trace>
  <inkml:trace contextRef="#ctx0" brushRef="#br0" timeOffset="1921.9018">1319 56 31 0,'0'-8'15'0,"-4"8"-8"16,4 0 21-16,-6 0-25 16,2 0 0-16,0 0 3 15,0 4 0-15,-5 4-8 0,-4 4 1 16,-9 0 4-16,9 7 1 15,0 5-2-15,5 3 0 16,-2 7-1-16,6 2 0 16,-1-5 0-16,5 3 0 15,5 2 0-15,3-5 1 16,6-8 0-16,-1-3 1 16,0-4 0-16,9-4 0 15,-5-12-1-15,0 0 1 16,2-8 0-16,2-4 1 0,-3-12-2 15,-1 1 0-15,-4-8 0 16,-3-9 0-16,-2 10 0 16,-3 3 0-16,-5-1-2 15,-9 1 0-15,-1 4-2 16,-2 0 1-16,-1 3-6 16,0 0 1-16,-1 9-13 15,5-1 1-15</inkml:trace>
  <inkml:trace contextRef="#ctx0" brushRef="#br0" timeOffset="2500.0405">1748 48 40 0,'0'0'20'0,"-5"-4"-11"16,1 4 21-16,0 0-28 16,-10 4 1-16,-3 4 0 15,0 0 1-15,-1 4-5 16,5 0 1-16,0 7 2 16,-1 9 0-16,6 2-1 15,-1 1 1-15,0 1-1 16,5 3 1-16,4-1-1 15,4 1 0-15,5-7 1 16,4-5 1-16,14-3 0 16,-2-4 0-16,6-12 0 15,0-4 0-15,3-8 1 16,2 0 0-16,-5-8-1 16,-6-7 0-16,2-5-1 15,-10 9 1-15,-7-23-2 16,-6 10 1-16,-4 5-2 0,-4 3 0 15,-10 5-5-15,-3-1 0 16,-6 1-9-16,2 4 1 16,4 3-7-16,-1-4 0 15</inkml:trace>
  <inkml:trace contextRef="#ctx0" brushRef="#br0" timeOffset="3031.2927">2195 44 46 0,'-10'0'23'0,"-3"0"-19"15,9 0 35-15,-5 0-38 16,1 4 0-16,-2 0 1 0,2 4 0 15,-1-4-3-15,0 4 1 16,5 4 0-16,0-5 1 16,4 1-1-16,4 4 1 15,5 0-1-15,8 0 0 16,1 10 0-16,3-2 1 16,2 3 0-16,-2-3 0 15,-4-1 0-15,1 1 1 16,-5-8 1-16,-4 2 0 15,-1 6 1-15,-8 0 0 0,-4-5-1 16,-9 5 0-16,-8-4 0 16,-10-1 0-16,0 1-6 15,1-8 0-15,-1-4-9 47,10-8 1-47,2-4-8 0,11-8 1 0</inkml:trace>
  <inkml:trace contextRef="#ctx0" brushRef="#br0" timeOffset="3484.4229">2456-13 36 0,'9'-4'18'0,"1"4"-16"0,-10 0 22 15,0 0-21-15,4 4 0 16,-4 3 3-16,0 9 0 16,0 8-6-16,-4-2 0 15,4 6 5-15,-6 7 0 16,2-4-1-16,4 4 1 15,4 0-2-15,2 0 0 0,2-5-1 16,1 6 1-16,8-13 0 16,-3 1 0-16,-1-1-1 15,-1-3 1-15,7-4-1 16,-2-6 1-16,0-2-2 16,1-4 1-16,-1 0-2 15,4-4 1-15,2 0-3 16,-2 0 1-16,2-8-4 15,-6 0 0-15,-3 0-7 16,-1 2 1-16,-5 2-7 16,-4-4 0-16</inkml:trace>
  <inkml:trace contextRef="#ctx0" brushRef="#br0" timeOffset="3734.4334">2505 305 46 0,'-30'0'23'0,"60"-16"-22"0,-22 10 38 16,6 6-39-16,-1-4 0 16,0-4 0-16,5 4 0 15,-1-4 0-15,0 0 0 16,1-4-3-16,-1 5 1 15,0-1-3-15,-3-4 1 16,-1 4-10-16,-4-4 1 0</inkml:trace>
  <inkml:trace contextRef="#ctx0" brushRef="#br0" timeOffset="3937.5547">2517 52 45 0,'-12'-8'22'0,"-6"-2"-18"16,18 10 37-16,9 0-37 16,4 0 0-16,1-4 1 15,7 4 1-15,2-4-8 16,-2-4 0-16,6 0 5 16,-2-4 0-16,6 1-6 15,-1-1 0-15,1 4-14 16,0 0 1-16</inkml:trace>
  <inkml:trace contextRef="#ctx0" brushRef="#br0" timeOffset="5968.8361">-108 1523 35 0,'-4'4'17'0,"8"0"-8"0,-4-4 13 0,0 0-19 15,0 0 1-15,0-8 3 16,0 0 0-16,0-4-8 15,0-7 0-15,0-5 6 16,0-2 0-16,4-17-2 16,1-4 0-16,-1-3-2 15,0-1 1-15,0-3-2 16,6-1 1-16,-2 8-1 16,1 1 0-16,4 11 0 15,1 7 0-15,3 12-1 16,-4 13 1-16,9 3 0 15,-9 0 1-15,0 11-1 16,1 5 1-16,-6 4-1 16,-3-1 1-16,-5 5 1 15,-5 2 0-15,-3 2-1 16,-6-1 1-16,-3-4-1 0,-6 5 0 16,2-2 0-16,4-6 1 15,-1-4-5-15,0-9 1 16,0-3-9-16,6-8 0 15,20 1-6-15,6-5 0 16</inkml:trace>
  <inkml:trace contextRef="#ctx0" brushRef="#br0" timeOffset="6500.0899">107 1444 42 0,'-10'12'21'0,"10"4"-21"16,0-16 32-16,0 0-29 15,0 0 0-15,4-4 2 16,6-4 0-16,3-8-7 16,0-6 1-16,1-2 4 0,-2-7 0 15,6-7-2-15,-6-1 0 16,2-4-1-16,8-7 0 15,0 6 0-15,0 5 0 16,0 4 0-16,-1 5 0 16,2 14 0-16,-2 8 0 15,2 4 0-15,-6 16 1 16,0 8 0-16,1 10 0 16,-5-3 0-16,0 13 0 0,1-5 0 15,-6-1 1-15,1 1-1 16,-1 1 0-16,-4-5-2 15,5-5 1-15,-5-2-3 16,-4-4 0-16,0-9-4 16,0-3 1-16,0-4-10 15,-4-4 0-15</inkml:trace>
  <inkml:trace contextRef="#ctx0" brushRef="#br0" timeOffset="6703.2186">199 1313 46 0,'-10'-8'23'0,"24"12"-22"15,-5-4 36-15,-1-4-36 16,5-3 0-16,14-1 1 0,4 0 0 31,21-4-6-31,-8 4 0 16,4 4-9-16,-8-4 0 15</inkml:trace>
  <inkml:trace contextRef="#ctx0" brushRef="#br0" timeOffset="7359.4786">705 1452 34 0,'-4'24'17'0,"4"-20"-9"15,0-4 17-15,0 0-22 16,0 0 0-16,0-8 3 16,0 0 0-16,0-8-8 15,0-6 1-15,4-6 4 16,2-3 0-16,2-11-1 16,1-9 0-16,4 0-2 15,1 1 0-15,-2 3 0 31,6 4 0-31,0 9-1 0,-1 2 1 0,0 5 0 0,1 7 0 16,-1 9 0-16,-4 7 1 16,1 8-1-16,-6-1 1 15,1 5 0-15,-5 4 0 16,1 4 0-16,-5-1 0 16,-5 5 0-16,-3 2 0 15,-9 14-1-15,-6-5 1 0,2 0-1 16,-2 1 1-16,6-6-1 15,-1-6 0-15,5-1 0 16,5-3 0-16,3-4 0 16,1 0 0-16,4-1 0 15,0 1 0-15,9 0 1 16,4-1 1-16,-1 0-1 16,7 1 1-16,-2 0-1 15,1 0 1-15,3-4-1 16,-4-1 1-16,1-3-3 15,0 0 0-15,4-4-11 16,-5-4 1-16,6 0-5 16,-6-7 0-16</inkml:trace>
  <inkml:trace contextRef="#ctx0" brushRef="#br0" timeOffset="8109.4875">1161 1442 36 0,'-9'-4'18'0,"14"-8"-16"16,-5 4 27-16,0 4-27 16,0-4 0-16,0-4 1 15,4-7 0-15,0-5-4 16,6-2 0-16,3-9 2 0,-1-1 1 15,1 1-2-15,1 5 1 16,-1-2-1-16,0 5 0 16,1 3 0-16,-6 5 0 15,5 3 0-15,-4 0 0 16,3 6 1-16,2 2 0 16,-1 8 0-16,0 4 1 15,-3 4 0-15,-2 6 1 16,1 2 0-16,-1 11 0 0,-3 5-1 15,-1 3 1-15,0-1-1 16,0 2 0-16,2-1-1 16,-2 0 1-16,0-4-2 15,1-4 0-15,-1-4-2 16,0-3 0-16,0-8-3 16,-4 0 0-16,0-8-6 15,0-4 1-15,-4-8-5 16,0-8 0-16</inkml:trace>
  <inkml:trace contextRef="#ctx0" brushRef="#br0" timeOffset="8250.1147">1240 1235 46 0,'-17'8'23'0,"21"3"-21"15,-4-11 41-15,9 4-40 16,-1-4 0-16,9-8 0 0,6 5 1 15,2-5-6-15,6 0 1 16,0-4-3-16,-5 4 0 16,5-2-11-16,-8-6 0 15</inkml:trace>
  <inkml:trace contextRef="#ctx0" brushRef="#br0" timeOffset="9297.0043">1599 1491 38 0,'0'12'19'0,"0"-8"-12"16,0-4 21-16,0 0-27 16,4-12 0-16,1 1 1 15,3-9 0-15,-3-2-2 16,3-10 0-16,2 5 1 15,3-12 1-15,-1-4-1 16,1 0 0-16,-3 0 0 0,3 1 0 16,-5 11-1-16,1-1 0 15,-1 13 1-15,2 3 0 16,-2 8 1-16,1 8 1 16,0 8-1-16,-1 12 1 15,2-1 1-15,-2 1 0 16,-3-1-2-16,3 5 1 62,5-8-1-62,1-2 1 0,-1-2-1 0,-1-8 1 0,7-4-2 0,2-8 1 0,-4-10-1 0,1-6 0 0,-5-7-2 16,0-8 0-16,1-1 0 16,-1 2 0-16,-5 15-1 15,1-1 0-15,-1 16 0 16,2 8 1-16,-6 16 1 15,1 11 1-15,-5 9 0 16,0 14 1-16,0-3 0 16,0-4 0-16,4-1-2 15,4-3 1-15,-3-4-5 16,3-8 0-16,2-4-7 16,-2-3 0-16,1-8-8 15,4-5 1-15</inkml:trace>
  <inkml:trace contextRef="#ctx0" brushRef="#br0" timeOffset="9890.7629">2203 1294 49 0,'-8'15'24'0,"20"-38"-25"0,-3 23 40 15,0 0-38-15,3-8 1 16,2 0-1-16,8 0 1 0,4 8-3 16,0-4 0-16,1-4-2 15,-2 1 0-15,-2-5-12 16,-6 4 1-16</inkml:trace>
  <inkml:trace contextRef="#ctx0" brushRef="#br0" timeOffset="9656.3835">2243 1045 46 0,'0'4'23'0,"0"14"-22"0,0-10 38 16,0 4-38-16,-6 4 1 0,2 3 0 16,0 5 1-16,0 3-3 15,-1 1 0-15,1-2 2 16,0 1 1-16,4-3-1 16,0-1 1-16,4 1-1 15,5-5 0-15,-1 0-1 16,2 1 0-16,2-9 0 15,1 1 0-15,4 0-1 16,2-4 0-16,2 0-1 16,6-4 0-16,-2-4-3 15,2-4 0-15,-4-4-4 16,-2 0 0-16,-4 4-9 16,-3 0 1-16</inkml:trace>
  <inkml:trace contextRef="#ctx0" brushRef="#br0" timeOffset="10156.3992">2255 1126 49 0,'-4'-8'24'0,"13"-4"-24"15,-5 5 35-15,0-1-34 16,5-4 0-16,9 4 0 15,3 0 0-15,6-2-4 16,-5 2 1-16,0 0-5 0,4 0 0 16,0 0-7-16,0 0 1 15</inkml:trace>
  <inkml:trace contextRef="#ctx0" brushRef="#br0" timeOffset="10703.2843">2579 1006 45 0,'-22'3'22'0,"32"-10"-19"0,-10 7 39 16,0 0-40-16,12-8 1 16,1 8 1-16,0-4 0 15,5 0-5-15,4-4 0 0,0 0 3 16,4 4 0-16,5 0-2 16,0 1 1-16,-6 3-5 15,2-4 0-15,-6 0-6 16,2-4 0-16,-10 8-6 15,4 0 0-15</inkml:trace>
  <inkml:trace contextRef="#ctx0" brushRef="#br0" timeOffset="10468.8948">2697 1017 39 0,'0'4'19'0,"4"-12"-18"15,-4 8 30-15,6 4-27 16,-2 4 0-16,-4 8 3 16,0 6 1-16,0 6-9 15,0 11 0-15,-4-4 6 16,4 1 0-16,0-2-2 16,0-3 0-16,0-3-2 15,4-5 0-15,-4-4-6 16,4-4 0-16,0-7-6 15,-4-8 0-15,0 0-6 16,9-12 1-16</inkml:trace>
  <inkml:trace contextRef="#ctx0" brushRef="#br0" timeOffset="11000.1539">2929 1002 47 0,'0'19'23'0,"0"-15"-24"15,0-4 40-15,0 4-38 16,0 4 1-16,0 0 0 15,0 10 1-15,-4-6-3 16,4 12 0-16,-5-1 3 0,1 1 0 16,0-1-1-16,4 9 1 15,0-10-1-15,4-2 1 16,5-1-1-16,-1-3 0 16,6 0 0-16,-1-5 0 15,0 1-1-15,9-4 1 16,-5-4-2-16,6-1 0 15,2 1-2-15,2-4 0 16,-5 4-4-16,0-4 0 16,-5 0-4-16,-4 0 1 15,1-8-8-15,-6 8 0 0</inkml:trace>
  <inkml:trace contextRef="#ctx0" brushRef="#br0" timeOffset="11218.9049">2916 1227 45 0,'0'0'22'0,"27"-16"-22"16,-19 16 36-16,1-4-35 16,8-2 0-16,6-2 0 15,2-4 0-15,2 0-3 16,0 4 0-16,-6 0-2 15,-4 1 1-15,6-5-10 16,-15 4 0-16</inkml:trace>
  <inkml:trace contextRef="#ctx0" brushRef="#br0" timeOffset="11422.0327">2939 1002 56 0,'4'-8'28'0,"22"-8"-34"0,-26 16 49 16,12-16-44-16,11 1 1 15,2-4 0-15,2 7 0 16,0 1-3-16,-6-1 0 0,2 12-9 16,-6-4 1-16,-4 12-4 15,1 7 0-15</inkml:trace>
  <inkml:trace contextRef="#ctx0" brushRef="#br0" timeOffset="11937.6652">3305 1402 49 0,'-8'8'24'0,"12"-24"-24"16,-4 13 46-16,-4-5-44 15,8-4 0-15,0-4 1 16,-4-7 1-16,6-8-5 16,-2-8 0-16,0-8 2 15,0-3 1-15,1-9-2 16,3-2 1-16,1 10-1 0,5 8 0 16,-1 4 0-16,-1 8 0 15,7 4-1-15,-2 7 1 16,0 8 0-16,1 4 1 15,-1 8-1-15,-4 4 1 16,1 0 1-16,-6 8 0 16,-3 8 0-16,-5 3 0 15,-5 1-1-15,-3 3 1 16,-2 4-1-16,-3-8 0 0,0 1-1 16,-5-5 0-16,1 5 0 15,4 6 0-15,1-6 0 16,-2-1 0-16,5 8 1 15,5 1 0-15,4-10 0 16,4-2 1-16,5-1 0 16,-1 1 0-16,10-4 0 15,4-1 0-15,4 1-1 16,0-4 1-16,1-1-6 16,0-4 1-16,-2 1-7 15,-2 0 0-15,-6-4-11 16,4-4 1-16</inkml:trace>
  <inkml:trace contextRef="#ctx0" brushRef="#br0" timeOffset="12390.7974">4015 784 53 0,'-10'-4'26'0,"2"0"-17"0,8 4 40 15,-4 0-45-15,-13 4 1 32,-2 4 0-32,-2 0 1 0,-6 4-8 0,2 2 0 0,2 2 5 15,6 4 1-15,8 3-4 16,5 1 1-16,8 3-1 15,5 3 0-15,8 2 0 16,6-1 0-16,-2-3 0 16,1 10 1-16,0-7-1 15,0 4 0-15,-5-3 1 16,0-10 0-16,2 2 0 16,-7-5 0-16,1 1 1 15,-3 0 1-15,-6-1 1 16,-4-3 0-16,-8 2 0 15,-6-2 0-15,1-4 0 16,-10 0 0-16,-6-8-5 16,-15-4 1-16,-4-8-13 15,-1-4 1-15,6-12-13 16,-1-6 0-16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23:41:19.078"/>
    </inkml:context>
    <inkml:brush xml:id="br0">
      <inkml:brushProperty name="width" value="0.07" units="cm"/>
      <inkml:brushProperty name="height" value="0.07" units="cm"/>
      <inkml:brushProperty name="color" value="#26ADE4"/>
      <inkml:brushProperty name="fitToCurve" value="1"/>
    </inkml:brush>
  </inkml:definitions>
  <inkml:trace contextRef="#ctx0" brushRef="#br0">-7607 208 19 0,'0'-4'9'0,"-4"16"-1"16,4-12 9-16,0 0-13 15,0 0 0-15,-4-4 2 0,-1 4 1 16,1-4-8-16,0-3 0 16,0 3 6-16,-2-5 0 15,2 5-2-15,-5-4 1 16,1 0 0-16,-1 0 0 15,-5 0-1-15,2 6 1 16,-6-6 0-16,-4 4 0 16,-8 0 0-16,-5 12 0 15,-9 2-1-15,-4 10 0 32,-9 0-1-32,-1 4 0 0,2 15-1 0,-5 12 0 0,8 5-1 15,5 17 1-15,4 5-1 78,0 12 0-78,9 14 0 0,0-2 0 0,13 9 0 0,14 11 1 0,8 10-2 0,4-19 1 0,13-10 0 0,14-9 1 0,13-14 0 16,13-20 0-16,18-21 0 16,7-24 1-16,6-15 0 15,12-27 1-15,6-24-1 16,-5-36 1-16,4-12-2 15,-5-3 1-15,-12-22-1 16,-9 2 0-16,-14-12 0 16,-17 7 0-16,-21 14-1 15,-18 2 1-15,-27 8-1 0,-21 23 1 16,-18 12-4-16,-18 10 0 16,6 18-9-16,-10 12 1 15,0 8-9-15,-1 4 0 16</inkml:trace>
  <inkml:trace contextRef="#ctx0" brushRef="#br0" timeOffset="1">-7768 1626 24 0,'8'-14'12'0,"-3"-14"2"0,-1 24 12 16,-4 1-23-16,0 3 1 15,0 11 4-15,0 9 0 16,0 10-8-16,-4 18 0 0,4 8 7 16,0 23 0-16,8 0-1 15,1 9 0-15,-1-2-3 16,2-10 0-16,3-2-4 15,0-6 0-15,9-8-16 16,4-13 1-16</inkml:trace>
  <inkml:trace contextRef="#ctx0" brushRef="#br0">-10300 2876 29 0,'0'-4'14'0,"5"-23"-6"0,-5 27 15 16,0 0-19-16,0 0 1 15,0 0 3-15,0 4 0 16,4 0-10-16,-4 7 1 16,0 10 7-16,0 10 0 15,0 8-2-15,0 12 1 16,0 17-3-16,0 3 1 16,-4 17-1-16,-1 6 0 0,1-3-1 15,0-12 1-15,-2-8-2 63,2-7 1-63,4-6-5 0,0-13 1 0,0-14-6 0,4-18 0 0,-4-13-7 0,10-25 0 0</inkml:trace>
  <inkml:trace contextRef="#ctx0" brushRef="#br0">-10375 3216 36 0,'-12'21'18'0,"12"-7"-11"16,0-10 25-16,4 0-29 15,0 0 1-15,5 0 3 16,-1 0 0-16,15 4-8 0,2-4 0 16,2 4 6-16,4 0 1 15,-1-4-3-15,1 0 0 16,0-4-1-16,-1 8 0 15,10-8-2-15,-5 0 1 16,-4 0-2-16,-1-12 0 16,-3 0-2-16,-6 0 1 15,1-4-2-15,-4 0 0 16,-6-6-3-16,2-6 1 16,-1-4 0-16,0-4 0 15,1-6-1-15,-1-2 1 0,0 0 1 16,5 0 0-16,-10-7 2 15,-3 11 0-15,-5 5 4 16,4 4 1-16,-4 7 4 16,4 8 1-16,-4 16 2 15,4 12 0-15,-4 20 1 16,0 22 1-16,0 18-3 16,-4 14 0-16,4 13-3 15,0 4 0-15,0-12-2 16,4-1 0-16,1-13-8 15,3-9 1-15,2-21-15 16,3-12 1-16</inkml:trace>
  <inkml:trace contextRef="#ctx0" brushRef="#br0">-9122 3315 21 0,'14'0'10'0,"-1"-16"8"0,-9 13-7 16,4-2-7-16,-3-3 0 15,-1 0 3-15,-4-4 0 16,4 0-8-16,-4 2 0 0,0-2 7 15,0-1 1-15,-4 1-1 16,0 5 0-16,-13 3-1 16,-6 4 1-16,-3 7-1 15,-9 9 0-15,-9 1-1 16,5 1 0-16,3 14-2 16,6 12 0-16,8 0-2 15,5-2 1-15,4 3-1 16,9-1 0-16,4-8-1 15,8-1 0-15,9-4 2 16,10-11 1-16,3-12 0 16,5-12 0-16,5-8 1 15,-5-4 1-15,1-7-1 16,-11-12 1-16,-2-10-2 16,-6 10 1-16,0-5-1 15,-3 1 0-15,-10-1-1 0,-4-4 1 16,0 4-5-16,-4 6 1 15,-2 6-7-15,2 0 0 16,0 4-12-16,8-4 0 16</inkml:trace>
  <inkml:trace contextRef="#ctx0" brushRef="#br0">-8846 3271 30 0,'8'-12'15'0,"10"-18"0"16,-13 21 8-16,3 1-20 15,1 0 0-15,-5 1 6 16,-4 7 1-16,4 3-10 16,-4 9 1-16,-4 9 6 15,0 1 1-15,0 14-2 16,-1 12 0-16,1 4-2 15,0-4 0-15,-1-1-2 0,5 5 0 16,0-13-1-16,5-8 1 16,3-3-1-16,1-4 1 15,5-8-2-15,-1-2 1 16,-1-20-1-16,7 2 1 16,2-8-1-16,10-4 0 15,3-8-1-15,2-4 0 16,-5 9 1-16,4-2 0 15,-5 5-1-15,1 6 1 0,-10 2-1 16,2 8 1-16,-6 4 0 16,1 8 0-16,-1 2 0 15,0-2 0-15,1 1 0 16,-1-9 1-16,2 0 0 16,-2-8 0-16,0-4 1 15,-3-9 1-15,-1-1 0 16,-5-10 0-16,-4-8-1 15,-8 1 1-15,-4-11-3 16,-1-5 0-16,-1-8-9 63,2 1 1-63,4-14-14 0,4-7 1 0</inkml:trace>
  <inkml:trace contextRef="#ctx0" brushRef="#br0">-7077 2979 45 0,'-14'-8'22'0,"18"-19"-19"0,-4 15 42 16,0 4-44-16,10 0 1 15,-2 4 0-15,1 0 0 16,-1 4-3-16,5 0 0 15,5 8 2-15,-5 0 0 16,18 23-1-16,-1 1 0 16,1 0-1-16,0 7 1 0,-5 4 1 15,-4 1 0-15,-5-4 1 16,-4 0 0-16,-7 6 1 16,-12 10 0-16,-2-8 1 15,-9-1 0-15,-6-3 0 16,-3 4 1-16,0-14-1 15,0-5 1-15,-1-6-4 16,-4-7 0-16,1-16-6 16,-1-12 0-16,10 0-11 15,7-3 0-15,10-6-5 16,4 7 0-16</inkml:trace>
  <inkml:trace contextRef="#ctx0" brushRef="#br0">-7064 3035 41 0,'-5'8'20'0,"14"19"-7"0,-9-19 19 0,0 13-29 16,0 9 0-16,-4 6 3 15,-1 11 0-15,1 8-7 16,4 1 0-16,0-4 4 16,0-5 1-16,4-11-5 15,-4-1 1-15,0-6-6 16,0-9 1-16,5-2-9 16,-5-14 1-16,0-4-4 15,4-20 1-15</inkml:trace>
  <inkml:trace contextRef="#ctx0" brushRef="#br0">-6293 3113 31 0,'8'-14'15'0,"-4"-15"-4"0,-4 21 21 16,0-3-26-16,-4 3 0 0,0 0 4 15,-10 8 1-15,1 8-13 16,-4 0 0-16,-5 11 8 16,-4 10 0-16,3 9-3 15,2 2 0-15,3 16-2 16,9-2 0-16,5 9-2 15,8-12 1-15,5 2 0 16,9-14 1-16,-1-2 0 16,0-15 1-16,10-14 0 15,0-4 1-15,3-16 0 16,-4 4 1-16,4-22 0 16,1-14 0-1,-12-17-1 1,-11 2 0-16,-12 5-1 15,-6 5 0-15,-7 2-5 16,-4 12 0-16,-2 3-11 0,-2 8 0 16,2 10-8-16,-4-7 1 15</inkml:trace>
  <inkml:trace contextRef="#ctx0" brushRef="#br0">-5129 2991 40 0,'0'-28'20'0,"9"32"-10"16,-13 0 25-16,-1 0-33 15,-3 16 0-15,-5 8 2 16,-1 7 0-16,1 8-5 16,0 4 1-16,-1 2 3 15,2-1 1-15,7 3-1 16,5-8 0-16,5-11-1 16,-1-6 0-16,4-5-1 15,6-4 1-15,-1-9-2 16,4-8 0-16,1-4-2 15,4-5 1-15,0-8-1 16,0 9 0-16,0-2 0 16,-5 2 0-16,6 4 1 15,-2 8 0-15,0 0 0 0,6 2 1 16,0 2 0-16,-1 0 0 16,5-3 0-16,4-5 1 15,-9 0 1-15,0-9 0 16,0-3 2-16,-4-2 0 15,-4-2 1-15,0-8 1 16,-10-12-1-16,-3 0 0 16,-5 2-1-16,-5-3 0 15,-3-2-5-15,-6-1 1 16,1-3-9-16,0 4 0 16,5 2-12-16,2 10 1 0</inkml:trace>
  <inkml:trace contextRef="#ctx0" brushRef="#br0">-4380 2853 45 0,'18'0'22'0,"-14"3"-11"15,-4 5 25-15,0 4-34 0,-4 13 0 16,0 6 1-16,-6 12 1 16,-3 1-4-16,0 7 0 15,1 0 4-15,2 1 0 16,1 0-1-16,5-2 1 15,4-2-1-15,9-8 0 16,5-6 0-16,-2-5 0 16,10-9-1-16,-4-8 0 15,3 0-1-15,6-8 0 16,3-4-2-16,5-8 1 16,1 0-5-16,3 4 1 0,-3 0-5 15,-6-3 0-15,-4-1-10 16,-4-1 0-16,-4 1 1 15,-5-1 0-15</inkml:trace>
  <inkml:trace contextRef="#ctx0" brushRef="#br0">-4345 3296 48 0,'-35'0'24'0,"39"0"-27"16,6-5 48-16,3-3-44 16,-1 4 1-16,1-4 1 15,5 0 0-15,4 0-4 0,5-2 0 16,-2-2 3-16,11-5 0 16,-5 1-7-16,0 1 1 15,-6-1-12-15,2 4 1 16</inkml:trace>
  <inkml:trace contextRef="#ctx0" brushRef="#br0">-4349 2897 68 0,'-17'-29'34'0,"47"17"-36"15,-22 5 59-15,6-1-56 16,3 0 0-16,10 0 0 16,7 0 0-16,10-1-3 15,-4 5 1-15,-1 2-7 16,9-6 0-16,1 8-12 16,3-12 0-16</inkml:trace>
  <inkml:trace contextRef="#ctx0" brushRef="#br0">-3036 3497 42 0,'-8'45'21'0,"12"-27"-10"0,-4-18 22 16,0 0-28-16,0 0 0 16,0 0 3-16,4-16 0 15,6-6-10-15,-2-7 1 16,1-10 7-16,0-2 0 16,-5-5-2-16,0-14 0 15,-4 8-1-15,0-3 1 16,0 0-3-16,-4 1 1 0,4 10-1 15,0 7 0-15,0 2-1 16,8 9 1-16,2-3-1 16,-2 10 0-16,14 3 0 15,0 3 0-15,14-3 0 16,6 5 0-16,8-5-1 16,-2 4 1-16,0-1-4 15,0-1 0-15,0 2-6 16,-4 0 1-16,-10 1-11 15,2 7 0-15</inkml:trace>
  <inkml:trace contextRef="#ctx0" brushRef="#br0">-2988 3137 54 0,'18'-4'27'0,"43"-8"-29"0,-38 4 41 15,3 0-39-15,9 4 1 16,4-2-1-16,5 2 1 16,0-9-4-16,9 1 0 15,-1 4-5-15,-4 1 1 16,-8-1-8-16,-1 4 1 0</inkml:trace>
  <inkml:trace contextRef="#ctx0" brushRef="#br0">-2326 2864 57 0,'-31'4'28'0,"23"-12"-33"16,8 12 45-16,0-4-38 16,0 0 0-16,13 0 2 15,13-4 0-15,-4 0-5 16,4 1 0-16,10-5 4 15,-2 0 0-15,10 4-1 16,0 0 1-16,0 4-4 16,8 0 0-16,6-4-5 15,-2-4 1-15,1 4-10 16,-5-5 1-16,5 7-4 16,-3-2 0-16</inkml:trace>
  <inkml:trace contextRef="#ctx0" brushRef="#br0">-2094 2833 47 0,'9'8'23'0,"-9"-16"-13"16,0 12 39-16,0 4-46 16,0 3 1-16,-4 5 3 0,-1 16 0 15,1 8-8-15,0-1 0 16,0 9 5-16,-2 3 1 15,2 0-3-15,0-7 1 16,-1-1-3-16,5-8 1 16,0 1-6-16,0-4 0 15,5-16-5-15,-1-9 0 16,0-3-11-16,2-11 1 16</inkml:trace>
  <inkml:trace contextRef="#ctx0" brushRef="#br0">-2330 3470 53 0,'-4'-8'26'0,"60"12"-31"0,-43-8 51 0,0 4-44 16,5-8 1-16,8 4 0 15,5 0 0-15,9-3-3 16,-1 7 1-16,5 4 3 16,0-4 0-16,8 0-1 15,1 0 1-15,-5 0 0 16,-9 0 0-16,5 0-2 15,-4-4 1-15,-2 0-1 16,-11 4 0-16,-6 0-1 16,-2 0 1-16,-2-5-1 15,-3 1 1-15,-2 4-1 16,-3 0 0-16,0-8 0 16,-5-1 0-16,-4-3-1 15,0-2 1-15,4-6-1 16,-4-8 1-16,4-11-1 0,-4-6 0 15,6-2-1-15,2-5 0 16,1-1 0-16,-1-3 1 16,1 8-1-16,1 8 1 15,-2 1-1-15,1 16 0 16,4 6 0-16,-1 1 0 16,6 12-1-16,0 8 1 15,4 8 0-15,4 5 1 16,-1 10 0-16,5 12 0 15,1-7 1-15,0 4 0 0,5-1 0 16,-2 2 1-16,6-3-1 16,-5-2 1-16,4-4-1 15,-3-9 1-15,-6-2-3 16,-4-1 1-16,0-10-6 16,-4-2 0-16,-4-8-7 46,0-2 1-46,-5-2-10 0,4-5 0 0</inkml:trace>
  <inkml:trace contextRef="#ctx0" brushRef="#br0">-763 2609 38 0,'0'-4'19'0,"0"-5"-7"0,0 9 23 15,0 0-32-15,0 4 0 16,0 5 3-16,-4 10 0 16,-2 9-6-16,2 11 1 15,-5 13 6-15,-3 9 1 16,-1 3-1-16,-1 8 0 15,5-6-2-15,1-6 1 16,3-5-3-16,5-3 1 0,0 0-8 16,5-14 1-16,-1 2-9 15,5-8 1-15,-1-13-11 16,10-10 1-16</inkml:trace>
  <inkml:trace contextRef="#ctx0" brushRef="#br0">-549 2652 63 0,'-4'-12'31'0,"8"4"-39"15,-4 8 61-15,0 0-52 16,8-4 1-16,2 0 0 0,7 8 0 16,10 8-3-16,7 4 0 15,1 7 2-15,1 12 0 16,3 6 0-16,-5 2 0 16,-3 4 1-16,-4-3 1 15,-1-1 0-15,-8 8 0 16,-5-3 1-16,-5-5 1 31,-8 4 0-31,-4-3 0 0,-17-1-1 0,-15 0 1 16,-12 2-1-16,-4-10 0 0,-6-8-5 15,2-10 0-15,7-9-10 16,18-20 1-16,19-9-15 16,20-6 0-16</inkml:trace>
  <inkml:trace contextRef="#ctx0" brushRef="#br0">-453 2790 46 0,'-4'-4'23'0,"4"8"-12"0,0-4 31 16,4 4-40-16,-4 4 1 0,0 11 3 16,0 5 1-16,-4 12-8 15,-5 7 1-15,-4 4 4 16,5-8 1-16,-2 5-2 16,6-3 0-16,0-7-5 15,-1-2 1-15,-3-8-7 16,4-5 1-16,-1-3-7 15,1-7 1-15,0-9-7 16,8-9 1-16</inkml:trace>
  <inkml:trace contextRef="#ctx0" brushRef="#br0" timeOffset="2">-10015 4019 24 0,'0'0'12'0,"4"0"-7"16,-4 0 12-16,9-4-14 15,-9 4 1-15,0 4 2 16,0 4 0-16,4 3-8 15,0 6 1-15,-4 14 5 16,0 1 1-16,0 7-2 16,-4 1 0-16,0 3-1 15,-1 4 0-15,1-3 0 16,-5 0 1-16,1 0-2 0,4 3 1 16,4-8-1-16,0-3 0 15,0-4-2-15,0-10 1 16,4-5-5-16,0-6 1 15,5-11-9-15,-9 0 1 16,8-15-1-16,1-6 0 16</inkml:trace>
  <inkml:trace contextRef="#ctx0" brushRef="#br0" timeOffset="3">-10260 4059 34 0,'-18'-4'17'0,"5"-17"-16"15,13 18 33-15,0 3-32 16,0-8 1-16,8 4 3 16,1 0 0-16,5 0-7 15,3 0 1-15,4-4 4 16,6 0 0-16,8 2-1 15,14-7 1-15,7 1-2 16,5 0 0-16,-7 0-1 16,-2 1 1-16,0 3-1 15,5 3 1-15,-9 1-2 16,-4 4 1-16,-4 4-1 16,-5 5 1-16,-5 3 0 0,-8-1 0 15,-5 5 0-15,-4-4 0 16,1 3 0-16,-10 9 0 31,1 7 0-31,-5 10 1 0,0-1-1 0,0 6 0 16,-5 6-1-16,5 0 0 15,0-2 0-15,5 2 0 16,-1-8-1-16,5-6 1 16,-1-10-1-16,2-4 1 15,-2-9-2-15,1-6 1 16,-1-5-3-16,-8-4 0 0,5-9-4 15,-1 2 1-15,-4-5-6 16,0 4 0-16,0-8-3 16,0 5 1-16</inkml:trace>
  <inkml:trace contextRef="#ctx0" brushRef="#br0" timeOffset="4">-9524 4331 41 0,'-10'-16'20'0,"10"20"-20"15,0-4 38-15,10-4-33 16,-2 4 0-16,9-4 3 16,6-4 1-16,7 8-12 15,9-4 1-15,1 0 7 16,4-4 0-16,0-2-3 16,-1-2 1-16,-3 8-3 0,0-5 1 15,-6 5 0-15,1-4 0 16,-4 8-1-16,-5 0 1 15,-4 4-1-15,0 4 0 16,0 5-1-16,-5-5 1 16,0 2-2-16,1 2 1 15,-5-8-4-15,0 0 1 16,1-4-13-16,-1-8 0 16</inkml:trace>
  <inkml:trace contextRef="#ctx0" brushRef="#br0" timeOffset="5">-8907 3904 27 0,'0'-4'13'0,"8"-8"-1"16,-8 12 5-16,0 0-14 15,0 0 0-15,0 0 1 16,-4 0 1-16,0 4-6 0,4 4 1 15,-5 0 4 1,1 5 1-16,0 2-1 0,4 13 0 16,-4 7 0-16,4 12 0 15,0 5 0-15,0-1 0 16,0 5-1-16,0 0 0 16,4-6-1-16,0-6 0 15,0 0-1-15,5-2 0 16,0-6-4-16,-1-4 0 15,2-8-7-15,-2-8 0 16,1-8-6-16,-1-8 1 0</inkml:trace>
  <inkml:trace contextRef="#ctx0" brushRef="#br0" timeOffset="6">-8692 4399 38 0,'-14'0'19'0,"32"0"-19"0,-5-5 34 16,4 1-30-16,10-4 0 16,4-3 2-16,11-1 0 15,-2-4-8-15,-5 8 0 16,1-4 5-16,-1 0 0 15,-5-4-5-15,1 4 0 16,-4 2-6-16,-6-2 0 0,-4 3-6 16,-3-3 0-16</inkml:trace>
  <inkml:trace contextRef="#ctx0" brushRef="#br0" timeOffset="7">-8614 4003 36 0,'0'4'18'0,"4"0"-16"0,-4-4 26 16,0 12-28-16,-4 3 1 16,0 14 2-16,-5-2 0 15,0 6-3-15,-3 5 1 16,-2 6 2-16,1 8 1 31,4-6-1-31,5-2 0 0,0-1-1 0,4 4 1 0,4-11-2 16,5 0 1-16,8-8 0 15,9-4 0-15,4-10-1 16,6-2 0-16,3-4 0 16,-8-3 1-1,13-1-2 1,-4 0 1-16,-6-4-5 15,-3-4 0-15,-4 0-9 16,-10-5 0-16,0 5-2 16,-3-4 0-16</inkml:trace>
  <inkml:trace contextRef="#ctx0" brushRef="#br0" timeOffset="8">-8552 4110 44 0,'-27'0'22'0,"27"-24"-15"15,9 13 37-15,3 3-41 16,2-8 0-16,3 7 2 16,10 1 0-16,-5 1-7 15,4-1 0-15,10 0 4 16,-2-4 1-16,5 0-8 15,5-3 0-15,-4 3-12 0,-5 4 1 16</inkml:trace>
  <inkml:trace contextRef="#ctx0" brushRef="#br0" timeOffset="15">-3680 4071 37 0,'0'-20'18'0,"23"15"-14"0,-23 5 21 16,0 0-24-16,0 0 1 15,4 9 3-15,0 7 1 16,-4-1-6-16,0 9 1 16,0 7 3-16,0 1 1 15,-4 4-1-15,0 7 1 16,0 0-2-16,-1-3 0 16,1-4-1-16,0-4 1 15,4 6-1-15,0-5 0 16,4-6 0-16,5-4 0 15,-1 2-1-15,1-5 1 16,5-6-1-16,-2-2 0 0,6-3-1 16,4-1 1-16,-1-4-1 15,2-4 1-15,3-4-1 16,0-4 1-16,0-1-5 62,1-3 1-62,-2 2-5 0,-2-2 1 0,-2 0-10 0,-3 0 1 0,-5 3-2 0,-4 2 1 0</inkml:trace>
  <inkml:trace contextRef="#ctx0" brushRef="#br0" timeOffset="16">-3626 4419 48 0,'-4'4'24'0,"8"22"-30"0,-4-26 49 15,8 0-41-15,1 0 1 16,4-4-1-16,9 0 1 16,0-8-4-16,0 6 0 15,4-6 2-15,0 0 1 16,0-1-5-16,-3 2 0 15,-2-1-6-15,-3-4 0 16,-5 0-6-16,0 0 0 0</inkml:trace>
  <inkml:trace contextRef="#ctx0" brushRef="#br0" timeOffset="17">-3609 4110 48 0,'-13'8'24'0,"17"-24"-25"15,1 8 43-15,3 4-41 16,5-3 1-16,10-1 0 16,-2 8 1-16,6-16-4 15,8 3 1-15,-1 5 0 16,1 4 1-16,1-3-8 15,3 3 1-15,-3 4-9 0,-2 4 0 16</inkml:trace>
  <inkml:trace contextRef="#ctx0" brushRef="#br0" timeOffset="18">-3110 4071 55 0,'-18'-12'27'0,"24"-5"-31"15,2 13 46-15,1 4-41 16,8 0 1-16,5 0 0 16,4 0 1-16,1-7-4 15,4 3 1-15,11 0 1 16,2-4 1-16,4-4-1 16,6 0 0-16,-6 1-4 15,4-1 1-15,-3 0-8 16,-6 0 0-16,-3 8-7 15,-14 0 1-15</inkml:trace>
  <inkml:trace contextRef="#ctx0" brushRef="#br0" timeOffset="19">-2860 3999 31 0,'0'8'15'0,"-5"27"-4"15,5-22 15-15,0 7-24 0,5 7 1 16,-5 8 4-16,0 17 1 16,0 7-9-16,0-4 1 15,0-3 5-15,0 0 0 16,0-6-1-16,0-6 0 16,0-9-5-16,0-2 1 15,4-9-5-15,0-14 0 16,-4-6-10-16,4-6 0 62</inkml:trace>
  <inkml:trace contextRef="#ctx0" brushRef="#br0" timeOffset="20">-2374 4382 44 0,'-4'12'22'0,"17"1"-12"16,-5-13 26-16,1 4-33 16,18-16 0-16,-2 7 1 15,6-7 0-15,5 5-6 16,-1-1 1-16,3-8 3 16,-2 0 1-16,-5 4-6 15,0 0 1-15,-10 0-9 16,-4 0 1-16,-3 2-6 15,-5-2 0-15</inkml:trace>
  <inkml:trace contextRef="#ctx0" brushRef="#br0" timeOffset="21">-2365 3948 39 0,'13'-8'19'0,"-18"12"-18"16,10 0 29-16,-1 0-28 15,4 4 1-15,-8 4 3 16,0 7 0-16,-8 5-7 16,8 12 1-16,0 3 5 15,-4 2 1-15,4 8-2 16,-5 3 0-16,1-1-2 16,0 1 0-16,4-5 1 15,0-2 0-15,8-2-1 16,1-8 1-16,9-3-1 15,-1-8 0-15,0-6 0 16,1-2 1-16,4-7-3 0,5-1 1 16,4-8-1-16,3-4 1 15,1-5-3-15,0-3 1 16,1 0-6-16,-6-2 1 16,-8 2-13-16,-5 0 1 15</inkml:trace>
  <inkml:trace contextRef="#ctx0" brushRef="#br0" timeOffset="22">-2248 3991 66 0,'0'-6'33'0,"36"-11"-47"0,-22 9 64 16,3 0-48-16,4 0 0 16,6 0 0-16,4-3 1 15,3 3-5-15,-3-1 0 0,-4 5-4 16,3 4 0-16,-4 0-12 16,4 8 0-16</inkml:trace>
  <inkml:trace contextRef="#ctx0" brushRef="#br0" timeOffset="23">-1678 4647 43 0,'5'4'21'0,"-10"-4"-11"0,5 0 27 15,9 0-33-15,-9 0 0 16,9-8 2-16,-1-4 0 15,-4 1-7-15,2-10 1 16,-2 1 5-16,0-2 0 16,1-18-2-16,3-3 1 15,-4-16-2-15,1-1 0 16,-1-12-1-16,6 10 0 0,-2-2-1 16,1 9 0-16,4-1-1 15,5 13 1-15,-1 8 0 16,4 3 0-16,2 8-1 15,-2 8 1-15,6 1 0 16,-2 7 0-16,-2 8-1 16,-3 4 1-16,-2 4 0 15,0 3 0-15,-6 5 0 16,-2 1 1-16,-6 2-1 16,-4 1 0-16,-8 3 0 15,-6 1 0-15,-3 3 0 16,-6 6 1-16,3-2-1 15,-7 0 0-15,6-3 0 16,-2 0 0-16,6 0 0 16,0-9 0-16,-1-3 0 15,5 7 1-15,5-3 0 0,3 0 0 16,1 4 0-16,4 0 1 16,4-1 0-16,5-2 0 15,8-5 0-15,1 2 0 16,8-2-1-16,5-3 0 15,0-2 0-15,2 5 0 16,-2 0-4-16,0-5 1 16,-5 6-7-16,5-1 0 15,0-4-12-15,-1-2 0 16</inkml:trace>
  <inkml:trace contextRef="#ctx0" brushRef="#br0" timeOffset="24">-583 3964 29 0,'4'-8'14'0,"-8"-12"6"0,4 13 6 15,0-1-21-15,-6-1 1 16,2 1 4-16,0 0 0 15,-5 0-12-15,-4 1 1 16,-5 3 8-16,1 0 0 16,-4 4-2-16,-2 4 1 15,-4 4-2-15,-3 3 0 16,8 5-1-16,1 5 1 16,2-6-2-16,7 1 0 0,3 11-1 15,5-7 0-15,12 7-1 16,-3 2 0-16,17 2 0 15,4 2 0-15,5-3 0 16,0 2 0-16,-1 0 0 16,1-5 0-16,-6 0 0 15,-2 1 0-15,-6-4 0 16,-3 4 0-16,-6-5 1 16,1-2 1-16,-9-5 0 15,-4-6 0-15,-5 6 0 16,-9 0 0-16,-8 0 0 15,-5 0 1-15,-4-4-2 16,1 0 0-16,3-8-3 16,4-1 0-16,1-6-6 15,4-5 1-15,9-4-10 16,13-4 1-16,9 1-7 0,9-6 1 16</inkml:trace>
  <inkml:trace contextRef="#ctx0" brushRef="#br0" timeOffset="9">-7147 4612 36 0,'-8'8'18'0,"3"-1"-9"15,5-7 17-15,-4 0-21 16,0-4 1-16,-2 1 4 15,-2-5 0-15,4-5-11 16,-1-3 1-16,1-2 8 16,4-2 1-16,0-20-3 15,0-8 0-15,-4-2-2 16,4-14 0-16,0-2-2 16,8 2 0-16,5 0-2 15,10 5 1-15,2 0-1 16,-2 13 0-16,1 1-1 15,7 13 1-15,5 9-1 16,-1 11 1-16,-1 8 0 0,1 12 0 16,1 7-1-16,-11 10 1 15,-2 2 0-15,-6 1 1 16,-7 7-1-16,-10 4 1 16,-6 1 0-16,-11-3 1 15,-4-3 0-15,-10 2 0 16,0-4 0-16,1-5 0 15,-6-2 0-15,1-11 0 16,-4-2-5-16,3 0 0 16,3 1-9-16,2-6 1 15,14 1-11-15,7 4 1 0</inkml:trace>
  <inkml:trace contextRef="#ctx0" brushRef="#br0" timeOffset="10">-6740 4573 41 0,'-13'18'20'0,"13"-1"-14"0,0-17 23 16,0 0-26-16,4-9 1 15,5-7 1-15,-1-2 0 16,5-14-7-16,9-4 1 16,0-8 4-16,-4 6 0 15,8-26-2-15,0 0 1 16,-4 6-1-16,5 9 0 0,-2 6 0 16,2 4 0-16,0 8-1 15,-2 2 0-15,-2 14 0 16,-6 7 0-16,0 12 0 15,1 11 1-15,4 18-1 16,-4 14 1-16,-5 8 0 63,-5 8 0-63,1 8 0 0,-1 1 0 0,2-6-1 0,-2-10 1 0,1-12-4 0,0-12 1 0,-1-10-5 15,2-9 0-15,-6-9-9 16,-4-4 0-16</inkml:trace>
  <inkml:trace contextRef="#ctx0" brushRef="#br0" timeOffset="11">-6640 4328 62 0,'-21'3'31'0,"15"1"-40"0,12 0 55 15,7 0-46-15,8-4 0 16,10 0 0-16,4-4 0 16,-1 0-3-16,6 0 1 15,0-4-9-15,-5 0 1 16,13 0-6-16,-8-4 0 0</inkml:trace>
  <inkml:trace contextRef="#ctx0" brushRef="#br0" timeOffset="12">-5965 4647 33 0,'-9'12'16'0,"9"-12"-7"16,0 0 21-16,0-4-26 16,0-8 0-16,0 0 4 15,0-7 0-15,0-6-9 16,0-1 0-16,5-14 6 16,-1-7 1-16,4-12-3 15,1-5 1-15,5-4-3 16,3 2 1-16,4 6-2 15,6 5 1-15,0 4-1 16,-1 15 0-16,0 6-1 16,0 9 1-16,-4 5 0 15,-4 8 0-15,0 4 0 16,-5 4 1-16,-1 4-1 0,-3 4 0 16,-5 0 1-16,-4 4 0 15,-4 5-1-15,0 1 1 16,-9 10-1-16,-4 8 1 15,-6-1-1-15,-2 0 0 16,-6 1 0-16,-5 8 0 16,5-9 0-16,10 0 0 62,8 1 0-62,9-4 0 0,12-5 1 0,1-2 1 0,8-3-1 0,10 6 1 0,4-4 0 0,-6-4 0 0,6 0 0 16,5-4 0-16,-2 0-1 15,1 0 1 1,13 2-1 0,-8-6 0-16,-9 1-1 15,-5-5 1-15,-4-1 0 16,-1-3 0-16,-8 0-1 16,-3-4 1-16,-2 0-1 15,1-4 1-15,-5 0-1 16,-4 4 0-16,5-7 0 15,-5-5 1-15,4-5-1 16,4-5 0-16,6-2-1 16,-1-20 1-16,4-8 0 15,6-15 0-15,8-4 0 16,-1 0 0-16,5 0 0 0,0 8 0 16,-5 3-1-16,6 17 1 15,-10 8 0-15,-4 7 0 16,0 13-1-16,-5 11 1 15,-4 12-1-15,-3 11 1 16,-2 20-1-16,1 12 1 16,-1 13 0-16,-3 11 0 15,-1-8 0-15,0-4 0 16,0-3 0-16,2-4 0 16,2-2-4-16,-3-7 1 15,3-10-2-15,-4-7 0 0,1-1-4 16,-1-10 0-16,0-3-5 15,2-4 1-15,-6-12-3 16,0 0 0-16</inkml:trace>
  <inkml:trace contextRef="#ctx0" brushRef="#br0" timeOffset="13">-5238 4319 48 0,'-44'9'24'0,"26"-9"-21"15,14 0 44-15,0 3-45 16,4-3 0-16,4 0 1 16,14 0 0-16,-1 0-4 0,10 0 0 15,3-3 2-15,9-2 1 16,1 1-7-16,0-8 1 15,-5 4-12-15,3-4 0 16</inkml:trace>
  <inkml:trace contextRef="#ctx0" brushRef="#br0" timeOffset="14">-4652 4561 44 0,'0'8'22'0,"0"-24"-16"0,6 8 27 15,-2 0-30-15,0-5 0 16,0-6 0-16,5-9 1 0,4-8-6 15,1-11 1-15,-1 4 4 16,-1-9 0-16,1-3-2 16,1 4 1-16,-1 7-2 15,0 5 1-15,1 8 0 16,-6 7 0-16,1 11-1 16,4 5 1-16,-5 12-2 15,6 9 1-15,-1 15 0 16,0-1 1-16,1-2-1 15,3-3 1-15,4-2-1 16,-3-9 0-16,4-2 1 16,-4-5 0-16,3-4-1 15,2-13 1-15,-6-2-1 16,0-5 0-16,1-2 1 16,4-3 0-16,-4 6-1 15,-5-5 0-15,-1 3 0 0,1 6 0 16,1-1 0-16,-5 4 0 15,4 4 0-15,-1 8 0 16,2 4 0-16,-1 16 0 16,-4 11 0-16,-1 17 0 15,-2 3 0-15,-6 9 1 16,0 4-2-16,4-10 0 16,0-2-6-16,5-8 0 15,-1-6-10-15,1-10 0 16</inkml:trace>
  <inkml:trace contextRef="#ctx0" brushRef="#br0" timeOffset="25">-33 3861 46 0,'6'-16'23'0,"19"-3"-17"0,-16 11 36 15,5 0-42-15,-1 4 1 16,4-4 1-16,5 4 0 15,4-3-2-15,5 3 0 16,0 4 1-16,-1 4 1 47,-3-1 0-47,-6 1 0 0,-3-4 0 0,-1 0 0 0,-4 4 0 0,-9 0 0 16,-8 4-1-16,-4 4 1 15,-10 2-1-15,0 7 0 16,-7 14 1-1,-2 2 1-15,5 2-1 16,4 0 0-16,1-4 1 16,9 6 0-16,-1-6 0 15,5-4 1-15,4 0-3 16,4-2 0-16,0-2 0 16,5-7 0-16,-1 3-8 15,15-3 0-15,-6-8-14 16,4 5 0-16</inkml:trace>
  <inkml:trace contextRef="#ctx0" brushRef="#br0" timeOffset="26">406 4569 76 0,'0'-12'38'0,"4"4"-46"0,-4 4 61 16,0 0-53-16,0 4 0 15,0 0-1-15,-4-4 0 16,4 4-6-16,0 0 1 16,0 0-14-16,4 0 1 15</inkml:trace>
  <inkml:trace contextRef="#ctx0" brushRef="#br0" timeOffset="27">699 3836 41 0,'4'-6'20'0,"14"-6"-2"0,-13 8 18 15,3 0-31-15,1 0 0 16,-1 0 2-16,6 0 1 16,3-7-12-16,-4 7 1 15,5-5 7-15,4 9 0 16,4 0-3-16,4 0 0 16,6 5-1-16,-10-1 0 15,0 0 1-15,-3 3 0 16,-2 1-1-16,-7 0 0 15,-6 0 1-15,-3 4 0 0,-5-2-1 16,-5 7 1-16,-3-1-1 16,-6 3 1-16,-3 6-1 15,-10-2 0-15,1 5 0 16,4-1 1-16,-4 5-1 16,4-4 1-16,0 7 0 15,4 2 0-15,1-7 0 16,9-3 1-16,3 2-1 15,1-6 1-15,4 2-1 16,0-3 0-16,0-2-5 16,0 0 1-16,4 0-8 15,-4 0 1-15,0 3-10 16,0 2 0-16</inkml:trace>
  <inkml:trace contextRef="#ctx0" brushRef="#br0" timeOffset="28">1045 4631 80 0,'-22'8'40'0,"5"12"-41"0,17-16 75 15,-4 0-74-15,4 1 0 16,4-2-3-16,0 1 0 15,5-4-6-15,5-4 0 0,3-4-15 16,0-4 0-16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7T07:25:18.337"/>
    </inkml:context>
    <inkml:brush xml:id="br0">
      <inkml:brushProperty name="width" value="0.07" units="cm"/>
      <inkml:brushProperty name="height" value="0.07" units="cm"/>
      <inkml:brushProperty name="color" value="#26ADE4"/>
      <inkml:brushProperty name="fitToCurve" value="1"/>
    </inkml:brush>
  </inkml:definitions>
  <inkml:trace contextRef="#ctx0" brushRef="#br0">20 752 40 0,'-35'-12'20'0,"45"-47"-18"0,3 49 21 15,18-14-23-15,11-3 1 16,16-8-1-16,3-8 1 16,14 1-1-16,13-9 1 15,21 1 1-15,22-5 1 16,15-3-1-16,-6 5 1 15,17 7 0-15,-3-1 0 0,3-3-1 16,-11 14 0-16,-2 13-5 16,-8 4 1-16,-23 4-11 15,2 15 0-15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7-14T07:37:34.861"/>
    </inkml:context>
    <inkml:brush xml:id="br0">
      <inkml:brushProperty name="width" value="0.07" units="cm"/>
      <inkml:brushProperty name="height" value="0.07" units="cm"/>
      <inkml:brushProperty name="color" value="#FFFFFF"/>
      <inkml:brushProperty name="fitToCurve" value="1"/>
    </inkml:brush>
  </inkml:definitions>
  <inkml:trace contextRef="#ctx0" brushRef="#br0">3599 563 31 0,'-4'0'15'0,"17"-8"-10"0,-9 8 15 0,6 0-19 15,7-4 0-15,0 4 2 16,1 0 0-16,16 0-3 16,23 0 1-16,9 0 1 15,8 0 1-15,14-4 0 16,8-3 1-16,13 3-1 15,17 0 1-15,6-4-1 16,-2 0 0-16,-3 0-1 16,-2 8 0-16,-2 0-1 15,-5-4 0-15,-18 0-1 16,-8 0 1-16,-8 4-4 16,-19-3 0-16,-8-1-11 15,-14 0 1-15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7-14T07:37:34.861"/>
    </inkml:context>
    <inkml:brush xml:id="br0">
      <inkml:brushProperty name="width" value="0.07" units="cm"/>
      <inkml:brushProperty name="height" value="0.07" units="cm"/>
      <inkml:brushProperty name="color" value="#FFFFFF"/>
      <inkml:brushProperty name="fitToCurve" value="1"/>
    </inkml:brush>
  </inkml:definitions>
  <inkml:trace contextRef="#ctx0" brushRef="#br0">3753-926 19 0,'-19'-7'9'0,"29"18"-5"0,-10-11-2 16,0 0-5-16,9 0 0 15,-5-4 4-15,-4 4 1 0,4 4 2 16,-4-4 0-16,0 0 1 16,4 4 1-16,1 0 0 15,3 4 1-15,6 0-2 16,7 0 0-16,10 2-3 15,4-2 0-15,3 4-2 16,-2 0 0-16,2-4 0 16,-4 3 0-16,-3 1 1 15,-8 0 0-15,3 0 0 16,-4-2 0-16,-5 2 0 16,-1-4 1-16,2 0-1 15,-5 0 0-15,0 0 0 16,1-1 0-16,-6 9-1 15,-3-8 0-15,-5 4 0 32,-9 0 1-32,-9 4-1 0,-8 8 0 0,-12 6 0 15,-23-7 1-15,-1 5-1 16,-2-6 1-16,-2 6-7 0,0-1 1 16,10 1-6-16,-4-9 0 15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7T07:19:20.262"/>
    </inkml:context>
    <inkml:brush xml:id="br0">
      <inkml:brushProperty name="width" value="0.07" units="cm"/>
      <inkml:brushProperty name="height" value="0.07" units="cm"/>
      <inkml:brushProperty name="color" value="#FFFFFF"/>
      <inkml:brushProperty name="fitToCurve" value="1"/>
    </inkml:brush>
  </inkml:definitions>
  <inkml:trace contextRef="#ctx0" brushRef="#br0">3601 563 31 0,'-4'0'15'0,"17"-8"-10"0,-9 8 15 0,6 0-19 15,7-4 0-15,0 4 2 16,1 0 0-16,16 0-3 16,23 0 1-16,9 0 1 15,8 0 1-15,14-4 0 16,8-3 1-16,13 3-1 15,17 0 1-15,6-4-1 16,-2 0 0-16,-3 0-1 16,-1 8 0-16,-3 0-1 15,-5-4 0-15,-18 0-1 16,-8 0 1-16,-8 4-4 16,-19-3 0-16,-8-1-11 15,-14 0 1-15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23:41:19.074"/>
    </inkml:context>
    <inkml:brush xml:id="br0">
      <inkml:brushProperty name="width" value="0.07" units="cm"/>
      <inkml:brushProperty name="height" value="0.07" units="cm"/>
      <inkml:brushProperty name="color" value="#26ADE4"/>
      <inkml:brushProperty name="fitToCurve" value="1"/>
    </inkml:brush>
  </inkml:definitions>
  <inkml:trace contextRef="#ctx0" brushRef="#br0">-9720 94 27 0,'-9'-19'13'0,"9"11"-5"0,0 8 14 0,-4-8-20 16,-4 0 1-16,-1-4 2 15,-4 1 1-15,0-1-7 16,-4 4 1-16,-5 4 5 16,-4-4 0-16,-5 16-1 15,-3-4 1-15,-6 4-2 16,1 0 1-16,-4 7-1 16,0 5 0-16,-15-1-2 15,11-3 1-15,-22 26-2 16,-2 5 1-16,6 15-1 15,4 9 0-15,8 22 0 16,15 1 1-16,7 11-1 16,14 3 0-16,17 9 0 15,13-12 0-15,22 1 0 16,22-10 0-16,3-10-1 16,5-16 1-16,1-16-1 0,4-15 1 15,3-15 1-15,11-20 0 16,7-20 1-16,4-23 0 15,-7-23 1-15,-6-20 0 16,2-15 0-16,-15-31 1 16,-8 3-1-16,-18 1 0 15,-16-9-1-15,-23 9 1 16,-13-4-2-16,-9 18 0 16,-25 13-3-16,-26 12 0 15,-5 14-6-15,-15 21 1 0,4 23-12 16,-12 23 1-16</inkml:trace>
  <inkml:trace contextRef="#ctx0" brushRef="#br0" timeOffset="1">-9849 1405 28 0,'4'-8'14'0,"-4"-4"-4"16,0 12 14-16,0 0-22 15,0 4 0-15,0 0 4 16,0 4 0-16,0 4-6 15,4 4 0-15,0 7 6 16,1 23 0-16,-1 9-1 16,0 22 0-16,1 20-2 15,-1 17 1-15,0 10-2 16,0-11 1-16,2-4-2 16,-2-8 1-16,0-19-4 15,5-12 1-15,4-12-15 16,8-34 1-16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7T07:19:21.137"/>
    </inkml:context>
    <inkml:brush xml:id="br0">
      <inkml:brushProperty name="width" value="0.07" units="cm"/>
      <inkml:brushProperty name="height" value="0.07" units="cm"/>
      <inkml:brushProperty name="color" value="#FFFFFF"/>
      <inkml:brushProperty name="fitToCurve" value="1"/>
    </inkml:brush>
  </inkml:definitions>
  <inkml:trace contextRef="#ctx0" brushRef="#br0">3753-926 19 0,'-19'-7'9'0,"29"18"-5"0,-10-11-2 16,0 0-5-16,9 0 0 15,-5-4 4-15,-4 4 1 0,4 4 2 16,-4-4 0-16,0 0 1 16,4 4 1-16,1 0 0 15,3 4 1-15,6 0-2 16,7 0 0-16,10 2-3 15,4-2 0-15,3 4-2 16,-2 0 0-16,2-4 0 16,-4 3 0-16,-3 1 1 15,-8 0 0-15,3 0 0 16,-4-2 0-16,-5 2 0 16,-1-4 1-16,2 0-1 15,-5 0 0-15,0 0 0 16,1-1 0-16,-6 9-1 15,-3-8 0-15,-5 4 0 32,-9 0 1-32,-9 4-1 0,-8 8 0 0,-12 6 0 15,-23-7 1-15,-1 5-1 16,-2-6 1-16,-2 6-7 0,0-1 1 16,10 1-6-16,-4-9 0 15</inkml:trace>
</inkml:ink>
</file>

<file path=ppt/ink/ink28.xml><?xml version="1.0" encoding="utf-8"?>
<inkml:ink xmlns:inkml="http://www.w3.org/2003/InkML">
  <inkml:definitions/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7T07:25:14.416"/>
    </inkml:context>
    <inkml:brush xml:id="br0">
      <inkml:brushProperty name="width" value="0.07" units="cm"/>
      <inkml:brushProperty name="height" value="0.07" units="cm"/>
      <inkml:brushProperty name="color" value="#26ADE4"/>
      <inkml:brushProperty name="fitToCurve" value="1"/>
    </inkml:brush>
  </inkml:definitions>
  <inkml:trace contextRef="#ctx0" brushRef="#br0">3113 262 31 0,'-21'-28'15'0,"-10"-7"-10"16,22 24 15-16,-3-9-21 15,-7 0 1-15,2 6 0 16,-8-7 0-16,-11 5 0 15,-13 1 0-15,-4 2 0 16,-22 2 1-16,-26 3 1 16,-8 4 0-16,-22 8 0 15,-14 4 1-15,-20 7 0 16,-13 5 1-16,-5 8 0 16,-3 7 0-16,12 4 0 15,2 8 1-15,18 3-2 16,5 12 0-16,5-2-1 15,7 6 1-15,18 3-2 16,9 16 0-16,15 4-1 16,11 0 0-16,13 4-1 0,14 13 1 15,13-6 0-15,9 6 0 16,18 6-1-16,13-5 1 16,12 5 0-16,15-8 0 15,15 11 0-15,16-10 0 16,25 15 0-16,9-13 0 15,16-14 0-15,15-8 1 16,35-10-1-16,13-9 0 16,13-8-1-16,30-14 1 0,6-13-1 15,3-9 0 1,154-14 0 0,-43-8 0-16,-37-4-1 15,-30-4 1-15,-12-2 1 16,-23-13 0-16,-17-13 0 15,-9 2 0-15,-18-26 1 16,-18 6 1-16,-25-5-1 16,-8-7 1-16,-20-1 0 15,-13-17 1-15,-17-13-1 16,-11-14 1-16,-6 2-2 16,-22-6 1-16,-10 0 0 15,-16-6 0-15,-13-7-1 16,-18 7 0-16,-18 3 0 15,-17 10 0-15,-23 2 1 16,-22 4 0-16,-12 1 0 0,-21-1 0 16,-19 17 1-16,-9-2 0 15,-13 11 0-15,-7 1 0 16,-29 14-1-16,0 9 0 16,-8 12-1-16,-20 10 1 15,-8 14-4-15,-18 16 1 16,-11 12-6-16,-23 16 0 15,-10 25-14-15,0 18 1 16</inkml:trace>
</inkml:ink>
</file>

<file path=ppt/ink/ink3.xml><?xml version="1.0" encoding="utf-8"?>
<inkml:ink xmlns:inkml="http://www.w3.org/2003/InkML">
  <inkml:definitions/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7T07:17:49.712"/>
    </inkml:context>
    <inkml:brush xml:id="br0">
      <inkml:brushProperty name="width" value="0.07" units="cm"/>
      <inkml:brushProperty name="height" value="0.07" units="cm"/>
      <inkml:brushProperty name="color" value="#D0CECE"/>
      <inkml:brushProperty name="fitToCurve" value="1"/>
    </inkml:brush>
  </inkml:definitions>
  <inkml:trace contextRef="#ctx0" brushRef="#br0">277 18 41 0,'-13'0'20'0,"4"-4"-17"0,5 4 29 16,-4 0-29-16,-6 8 0 16,-3 4 2-16,-6 2 1 15,2 6-7-15,-6 0 1 16,1 11 4-16,4 11 0 0,1-3-1 16,2 0 0-16,7 5-1 15,7-6 1-15,5-3-2 16,5-8 1-16,7 1-2 15,7-2 1-15,2-2-1 16,6-5 0-16,-2-7-5 47,11-4 1-47,3-12-13 0,9 8 0 0</inkml:trace>
  <inkml:trace contextRef="#ctx0" brushRef="#br0" timeOffset="968.7634">584 251 39 0,'-9'8'19'0,"13"-20"-22"15,-4 12 38-15,5 4-34 16,-1-8 1-16,4 8 3 15,5-4 1-15,1 4-6 16,8 0 0-16,0 4 4 16,-1 0 1-16,2-4-2 15,2 0 1-15,-2-4-3 16,3 0 1-16,-4 0-4 16,-5 0 1-16,0-8-5 0,-3 0 1 15,-1-4-8-15,-4 4 1 16,-1-7-4-16,2-5 1 15</inkml:trace>
  <inkml:trace contextRef="#ctx0" brushRef="#br0" timeOffset="687.5081">605 38 28 0,'-4'-8'14'0,"8"0"-6"0,-4 8 6 15,0 0-10-15,0 4 0 31,0 30 6-31,0 5 1 16,0 12-12-16,0 3 0 16,0-3 7-16,0-5 0 15,0 1-2-15,0-8 1 16,0-3-7-16,4-2 1 16,-4-7-4-16,6 1 0 0,-6-16-8 15,0-5 1-15,0-7-2 16,4-7 0-16</inkml:trace>
  <inkml:trace contextRef="#ctx0" brushRef="#br0" timeOffset="1203.1406">916-25 36 0,'0'-4'18'0,"0"8"-18"0,0 0 32 0,0 4-31 15,0 7 1-15,0 9 3 16,0-2 1-16,4 6-5 16,1 11 0-16,-1 7 4 15,0 1 1-15,6-4-2 16,-2 3 1-16,5 1-3 16,-4-12 1-16,-1-11-7 15,2 0 1-15,-2-2-8 16,-12-10 1-16,13-4-6 15,-1-4 0-15</inkml:trace>
  <inkml:trace contextRef="#ctx0" brushRef="#br0" timeOffset="1921.9018">1319 56 31 0,'0'-8'15'0,"-4"8"-8"16,4 0 21-16,-6 0-25 16,2 0 0-16,0 0 3 15,0 4 0-15,-5 4-8 0,-4 4 1 16,-9 0 4-16,9 7 1 15,0 5-2-15,5 3 0 16,-2 7-1-16,6 2 0 16,-1-5 0-16,5 3 0 15,5 2 0-15,3-5 1 16,6-8 0-16,-1-3 1 16,0-4 0-16,9-4 0 15,-5-12-1-15,0 0 1 16,2-8 0-16,2-4 1 0,-3-12-2 15,-1 1 0-15,-4-8 0 16,-3-9 0-16,-2 10 0 16,-3 3 0-16,-5-1-2 15,-9 1 0-15,-1 4-2 16,-2 0 1-16,-1 3-6 16,0 0 1-16,-1 9-13 15,5-1 1-15</inkml:trace>
  <inkml:trace contextRef="#ctx0" brushRef="#br0" timeOffset="2500.0405">1748 48 40 0,'0'0'20'0,"-5"-4"-11"16,1 4 21-16,0 0-28 16,-10 4 1-16,-3 4 0 15,0 0 1-15,-1 4-5 16,5 0 1-16,0 7 2 16,-1 9 0-16,6 2-1 15,-1 1 1-15,0 1-1 16,5 3 1-16,4-1-1 15,4 1 0-15,5-7 1 16,4-5 1-16,14-3 0 16,-2-4 0-16,6-12 0 15,0-4 0-15,3-8 1 16,2 0 0-16,-5-8-1 16,-6-7 0-16,2-5-1 15,-10 9 1-15,-7-23-2 16,-6 10 1-16,-4 5-2 0,-4 3 0 15,-10 5-5-15,-3-1 0 16,-6 1-9-16,2 4 1 16,4 3-7-16,-1-4 0 15</inkml:trace>
  <inkml:trace contextRef="#ctx0" brushRef="#br0" timeOffset="3031.2927">2195 44 46 0,'-10'0'23'0,"-3"0"-19"15,9 0 35-15,-5 0-38 16,1 4 0-16,-2 0 1 0,2 4 0 15,-1-4-3-15,0 4 1 16,5 4 0-16,0-5 1 16,4 1-1-16,4 4 1 15,5 0-1-15,8 0 0 16,1 10 0-16,3-2 1 16,2 3 0-16,-2-3 0 15,-4-1 0-15,1 1 1 16,-5-8 1-16,-4 2 0 15,-1 6 1-15,-8 0 0 0,-4-5-1 16,-9 5 0-16,-8-4 0 16,-10-1 0-16,0 1-6 15,1-8 0-15,-1-4-9 47,10-8 1-47,2-4-8 0,11-8 1 0</inkml:trace>
  <inkml:trace contextRef="#ctx0" brushRef="#br0" timeOffset="3484.4229">2456-13 36 0,'9'-4'18'0,"1"4"-16"0,-10 0 22 15,0 0-21-15,4 4 0 16,-4 3 3-16,0 9 0 16,0 8-6-16,-4-2 0 15,4 6 5-15,-6 7 0 16,2-4-1-16,4 4 1 15,4 0-2-15,2 0 0 0,2-5-1 16,1 6 1-16,8-13 0 16,-3 1 0-16,-1-1-1 15,-1-3 1-15,7-4-1 16,-2-6 1-16,0-2-2 16,1-4 1-16,-1 0-2 15,4-4 1-15,2 0-3 16,-2 0 1-16,2-8-4 15,-6 0 0-15,-3 0-7 16,-1 2 1-16,-5 2-7 16,-4-4 0-16</inkml:trace>
  <inkml:trace contextRef="#ctx0" brushRef="#br0" timeOffset="3734.4334">2505 305 46 0,'-30'0'23'0,"60"-16"-22"0,-22 10 38 16,6 6-39-16,-1-4 0 16,0-4 0-16,5 4 0 15,-1-4 0-15,0 0 0 16,1-4-3-16,-1 5 1 15,0-1-3-15,-3-4 1 16,-1 4-10-16,-4-4 1 0</inkml:trace>
  <inkml:trace contextRef="#ctx0" brushRef="#br0" timeOffset="3937.5547">2517 52 45 0,'-12'-8'22'0,"-6"-2"-18"16,18 10 37-16,9 0-37 16,4 0 0-16,1-4 1 15,7 4 1-15,2-4-8 16,-2-4 0-16,6 0 5 16,-2-4 0-16,6 1-6 15,-1-1 0-15,1 4-14 16,0 0 1-16</inkml:trace>
  <inkml:trace contextRef="#ctx0" brushRef="#br0" timeOffset="5968.8361">-108 1523 35 0,'-4'4'17'0,"8"0"-8"0,-4-4 13 0,0 0-19 15,0 0 1-15,0-8 3 16,0 0 0-16,0-4-8 15,0-7 0-15,0-5 6 16,0-2 0-16,4-17-2 16,1-4 0-16,-1-3-2 15,0-1 1-15,0-3-2 16,6-1 1-16,-2 8-1 16,1 1 0-16,4 11 0 15,1 7 0-15,3 12-1 16,-4 13 1-16,9 3 0 15,-9 0 1-15,0 11-1 16,1 5 1-16,-6 4-1 16,-3-1 1-16,-5 5 1 15,-5 2 0-15,-3 2-1 16,-6-1 1-16,-3-4-1 0,-6 5 0 16,2-2 0-16,4-6 1 15,-1-4-5-15,0-9 1 16,0-3-9-16,6-8 0 15,20 1-6-15,6-5 0 16</inkml:trace>
  <inkml:trace contextRef="#ctx0" brushRef="#br0" timeOffset="6500.0899">107 1444 42 0,'-10'12'21'0,"10"4"-21"16,0-16 32-16,0 0-29 15,0 0 0-15,4-4 2 16,6-4 0-16,3-8-7 16,0-6 1-16,1-2 4 0,-2-7 0 15,6-7-2-15,-6-1 0 16,2-4-1-16,8-7 0 15,0 6 0-15,0 5 0 16,0 4 0-16,-1 5 0 16,2 14 0-16,-2 8 0 15,2 4 0-15,-6 16 1 16,0 8 0-16,1 10 0 16,-5-3 0-16,0 13 0 0,1-5 0 15,-6-1 1-15,1 1-1 16,-1 1 0-16,-4-5-2 15,5-5 1-15,-5-2-3 16,-4-4 0-16,0-9-4 16,0-3 1-16,0-4-10 15,-4-4 0-15</inkml:trace>
  <inkml:trace contextRef="#ctx0" brushRef="#br0" timeOffset="6703.2186">199 1313 46 0,'-10'-8'23'0,"24"12"-22"15,-5-4 36-15,-1-4-36 16,5-3 0-16,14-1 1 0,4 0 0 31,21-4-6-31,-8 4 0 16,4 4-9-16,-8-4 0 15</inkml:trace>
  <inkml:trace contextRef="#ctx0" brushRef="#br0" timeOffset="7359.4786">705 1452 34 0,'-4'24'17'0,"4"-20"-9"15,0-4 17-15,0 0-22 16,0 0 0-16,0-8 3 16,0 0 0-16,0-8-8 15,0-6 1-15,4-6 4 16,2-3 0-16,2-11-1 16,1-9 0-16,4 0-2 15,1 1 0-15,-2 3 0 31,6 4 0-31,0 9-1 0,-1 2 1 0,0 5 0 0,1 7 0 16,-1 9 0-16,-4 7 1 16,1 8-1-16,-6-1 1 15,1 5 0-15,-5 4 0 16,1 4 0-16,-5-1 0 16,-5 5 0-16,-3 2 0 15,-9 14-1-15,-6-5 1 0,2 0-1 16,-2 1 1-16,6-6-1 15,-1-6 0-15,5-1 0 16,5-3 0-16,3-4 0 16,1 0 0-16,4-1 0 15,0 1 0-15,9 0 1 16,4-1 1-16,-1 0-1 16,7 1 1-16,-2 0-1 15,1 0 1-15,3-4-1 16,-4-1 1-16,1-3-3 15,0 0 0-15,4-4-11 16,-5-4 1-16,6 0-5 16,-6-7 0-16</inkml:trace>
  <inkml:trace contextRef="#ctx0" brushRef="#br0" timeOffset="8109.4875">1161 1442 36 0,'-9'-4'18'0,"14"-8"-16"16,-5 4 27-16,0 4-27 16,0-4 0-16,0-4 1 15,4-7 0-15,0-5-4 16,6-2 0-16,3-9 2 0,-1-1 1 15,1 1-2-15,1 5 1 16,-1-2-1-16,0 5 0 16,1 3 0-16,-6 5 0 15,5 3 0-15,-4 0 0 16,3 6 1-16,2 2 0 16,-1 8 0-16,0 4 1 15,-3 4 0-15,-2 6 1 16,1 2 0-16,-1 11 0 0,-3 5-1 15,-1 3 1-15,0-1-1 16,0 2 0-16,2-1-1 16,-2 0 1-16,0-4-2 15,1-4 0-15,-1-4-2 16,0-3 0-16,0-8-3 16,-4 0 0-16,0-8-6 15,0-4 1-15,-4-8-5 16,0-8 0-16</inkml:trace>
  <inkml:trace contextRef="#ctx0" brushRef="#br0" timeOffset="8250.1147">1240 1235 46 0,'-17'8'23'0,"21"3"-21"15,-4-11 41-15,9 4-40 16,-1-4 0-16,9-8 0 0,6 5 1 15,2-5-6-15,6 0 1 16,0-4-3-16,-5 4 0 16,5-2-11-16,-8-6 0 15</inkml:trace>
  <inkml:trace contextRef="#ctx0" brushRef="#br0" timeOffset="9297.0043">1599 1491 38 0,'0'12'19'0,"0"-8"-12"16,0-4 21-16,0 0-27 16,4-12 0-16,1 1 1 15,3-9 0-15,-3-2-2 16,3-10 0-16,2 5 1 15,3-12 1-15,-1-4-1 16,1 0 0-16,-3 0 0 0,3 1 0 16,-5 11-1-16,1-1 0 15,-1 13 1-15,2 3 0 16,-2 8 1-16,1 8 1 16,0 8-1-16,-1 12 1 15,2-1 1-15,-2 1 0 16,-3-1-2-16,3 5 1 62,5-8-1-62,1-2 1 0,-1-2-1 0,-1-8 1 0,7-4-2 0,2-8 1 0,-4-10-1 0,1-6 0 0,-5-7-2 16,0-8 0-16,1-1 0 16,-1 2 0-16,-5 15-1 15,1-1 0-15,-1 16 0 16,2 8 1-16,-6 16 1 15,1 11 1-15,-5 9 0 16,0 14 1-16,0-3 0 16,0-4 0-16,4-1-2 15,4-3 1-15,-3-4-5 16,3-8 0-16,2-4-7 16,-2-3 0-16,1-8-8 15,4-5 1-15</inkml:trace>
  <inkml:trace contextRef="#ctx0" brushRef="#br0" timeOffset="9890.7629">2203 1294 49 0,'-8'15'24'0,"20"-38"-25"0,-3 23 40 15,0 0-38-15,3-8 1 16,2 0-1-16,8 0 1 0,4 8-3 16,0-4 0-16,1-4-2 15,-2 1 0-15,-2-5-12 16,-6 4 1-16</inkml:trace>
  <inkml:trace contextRef="#ctx0" brushRef="#br0" timeOffset="9656.3835">2243 1045 46 0,'0'4'23'0,"0"14"-22"0,0-10 38 16,0 4-38-16,-6 4 1 0,2 3 0 16,0 5 1-16,0 3-3 15,-1 1 0-15,1-2 2 16,0 1 1-16,4-3-1 16,0-1 1-16,4 1-1 15,5-5 0-15,-1 0-1 16,2 1 0-16,2-9 0 15,1 1 0-15,4 0-1 16,2-4 0-16,2 0-1 16,6-4 0-16,-2-4-3 15,2-4 0-15,-4-4-4 16,-2 0 0-16,-4 4-9 16,-3 0 1-16</inkml:trace>
  <inkml:trace contextRef="#ctx0" brushRef="#br0" timeOffset="10156.3992">2255 1126 49 0,'-4'-8'24'0,"13"-4"-24"15,-5 5 35-15,0-1-34 16,5-4 0-16,9 4 0 15,3 0 0-15,6-2-4 16,-5 2 1-16,0 0-5 0,4 0 0 16,0 0-7-16,0 0 1 15</inkml:trace>
  <inkml:trace contextRef="#ctx0" brushRef="#br0" timeOffset="10703.2843">2579 1006 45 0,'-22'3'22'0,"32"-10"-19"0,-10 7 39 16,0 0-40-16,12-8 1 16,1 8 1-16,0-4 0 15,5 0-5-15,4-4 0 0,0 0 3 16,4 4 0-16,5 0-2 16,0 1 1-16,-6 3-5 15,2-4 0-15,-6 0-6 16,2-4 0-16,-10 8-6 15,4 0 0-15</inkml:trace>
  <inkml:trace contextRef="#ctx0" brushRef="#br0" timeOffset="10468.8948">2697 1017 39 0,'0'4'19'0,"4"-12"-18"15,-4 8 30-15,6 4-27 16,-2 4 0-16,-4 8 3 16,0 6 1-16,0 6-9 15,0 11 0-15,-4-4 6 16,4 1 0-16,0-2-2 16,0-3 0-16,0-3-2 15,4-5 0-15,-4-4-6 16,4-4 0-16,0-7-6 15,-4-8 0-15,0 0-6 16,9-12 1-16</inkml:trace>
  <inkml:trace contextRef="#ctx0" brushRef="#br0" timeOffset="11000.1539">2929 1002 47 0,'0'19'23'0,"0"-15"-24"15,0-4 40-15,0 4-38 16,0 4 1-16,0 0 0 15,0 10 1-15,-4-6-3 16,4 12 0-16,-5-1 3 0,1 1 0 16,0-1-1-16,4 9 1 15,0-10-1-15,4-2 1 16,5-1-1-16,-1-3 0 16,6 0 0-16,-1-5 0 15,0 1-1-15,9-4 1 16,-5-4-2-16,6-1 0 15,2 1-2-15,2-4 0 16,-5 4-4-16,0-4 0 16,-5 0-4-16,-4 0 1 15,1-8-8-15,-6 8 0 0</inkml:trace>
  <inkml:trace contextRef="#ctx0" brushRef="#br0" timeOffset="11218.9049">2916 1227 45 0,'0'0'22'0,"27"-16"-22"16,-19 16 36-16,1-4-35 16,8-2 0-16,6-2 0 15,2-4 0-15,2 0-3 16,0 4 0-16,-6 0-2 15,-4 1 1-15,6-5-10 16,-15 4 0-16</inkml:trace>
  <inkml:trace contextRef="#ctx0" brushRef="#br0" timeOffset="11422.0327">2939 1002 56 0,'4'-8'28'0,"22"-8"-34"0,-26 16 49 16,12-16-44-16,11 1 1 15,2-4 0-15,2 7 0 16,0 1-3-16,-6-1 0 0,2 12-9 16,-6-4 1-16,-4 12-4 15,1 7 0-15</inkml:trace>
  <inkml:trace contextRef="#ctx0" brushRef="#br0" timeOffset="11937.6652">3305 1402 49 0,'-8'8'24'0,"12"-24"-24"16,-4 13 46-16,-4-5-44 15,8-4 0-15,0-4 1 16,-4-7 1-16,6-8-5 16,-2-8 0-16,0-8 2 15,0-3 1-15,1-9-2 16,3-2 1-16,1 10-1 0,5 8 0 16,-1 4 0-16,-1 8 0 15,7 4-1-15,-2 7 1 16,0 8 0-16,1 4 1 15,-1 8-1-15,-4 4 1 16,1 0 1-16,-6 8 0 16,-3 8 0-16,-5 3 0 15,-5 1-1-15,-3 3 1 16,-2 4-1-16,-3-8 0 0,0 1-1 16,-5-5 0-16,1 5 0 15,4 6 0-15,1-6 0 16,-2-1 0-16,5 8 1 15,5 1 0-15,4-10 0 16,4-2 1-16,5-1 0 16,-1 1 0-16,10-4 0 15,4-1 0-15,4 1-1 16,0-4 1-16,1-1-6 16,0-4 1-16,-2 1-7 15,-2 0 0-15,-6-4-11 16,4-4 1-16</inkml:trace>
  <inkml:trace contextRef="#ctx0" brushRef="#br0" timeOffset="12390.7974">4015 784 53 0,'-10'-4'26'0,"2"0"-17"0,8 4 40 15,-4 0-45-15,-13 4 1 32,-2 4 0-32,-2 0 1 0,-6 4-8 0,2 2 0 0,2 2 5 15,6 4 1-15,8 3-4 16,5 1 1-16,8 3-1 15,5 3 0-15,8 2 0 16,6-1 0-16,-2-3 0 16,1 10 1-16,0-7-1 15,0 4 0-15,-5-3 1 16,0-10 0-16,2 2 0 16,-7-5 0-16,1 1 1 15,-3 0 1-15,-6-1 1 16,-4-3 0-16,-8 2 0 15,-6-2 0-15,1-4 0 16,-10 0 0-16,-6-8-5 16,-15-4 1-16,-4-8-13 15,-1-4 1-15,6-12-13 16,-1-6 0-16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23:41:19.078"/>
    </inkml:context>
    <inkml:brush xml:id="br0">
      <inkml:brushProperty name="width" value="0.07" units="cm"/>
      <inkml:brushProperty name="height" value="0.07" units="cm"/>
      <inkml:brushProperty name="color" value="#26ADE4"/>
      <inkml:brushProperty name="fitToCurve" value="1"/>
    </inkml:brush>
  </inkml:definitions>
  <inkml:trace contextRef="#ctx0" brushRef="#br0">-7607 208 19 0,'0'-4'9'0,"-4"16"-1"16,4-12 9-16,0 0-13 15,0 0 0-15,-4-4 2 0,-1 4 1 16,1-4-8-16,0-3 0 16,0 3 6-16,-2-5 0 15,2 5-2-15,-5-4 1 16,1 0 0-16,-1 0 0 15,-5 0-1-15,2 6 1 16,-6-6 0-16,-4 4 0 16,-8 0 0-16,-5 12 0 15,-9 2-1-15,-4 10 0 32,-9 0-1-32,-1 4 0 0,2 15-1 0,-5 12 0 0,8 5-1 15,5 17 1-15,4 5-1 78,0 12 0-78,9 14 0 0,0-2 0 0,13 9 0 0,14 11 1 0,8 10-2 0,4-19 1 0,13-10 0 0,14-9 1 0,13-14 0 16,13-20 0-16,18-21 0 16,7-24 1-16,6-15 0 15,12-27 1-15,6-24-1 16,-5-36 1-16,4-12-2 15,-5-3 1-15,-12-22-1 16,-9 2 0-16,-14-12 0 16,-17 7 0-16,-21 14-1 15,-18 2 1-15,-27 8-1 0,-21 23 1 16,-18 12-4-16,-18 10 0 16,6 18-9-16,-10 12 1 15,0 8-9-15,-1 4 0 16</inkml:trace>
  <inkml:trace contextRef="#ctx0" brushRef="#br0" timeOffset="1">-7768 1626 24 0,'8'-14'12'0,"-3"-14"2"0,-1 24 12 16,-4 1-23-16,0 3 1 15,0 11 4-15,0 9 0 16,0 10-8-16,-4 18 0 0,4 8 7 16,0 23 0-16,8 0-1 15,1 9 0-15,-1-2-3 16,2-10 0-16,3-2-4 15,0-6 0-15,9-8-16 16,4-13 1-16</inkml:trace>
  <inkml:trace contextRef="#ctx0" brushRef="#br0">-10300 2876 29 0,'0'-4'14'0,"5"-23"-6"0,-5 27 15 16,0 0-19-16,0 0 1 15,0 0 3-15,0 4 0 16,4 0-10-16,-4 7 1 16,0 10 7-16,0 10 0 15,0 8-2-15,0 12 1 16,0 17-3-16,0 3 1 16,-4 17-1-16,-1 6 0 0,1-3-1 15,0-12 1-15,-2-8-2 63,2-7 1-63,4-6-5 0,0-13 1 0,0-14-6 0,4-18 0 0,-4-13-7 0,10-25 0 0</inkml:trace>
  <inkml:trace contextRef="#ctx0" brushRef="#br0">-10375 3216 36 0,'-12'21'18'0,"12"-7"-11"16,0-10 25-16,4 0-29 15,0 0 1-15,5 0 3 16,-1 0 0-16,15 4-8 0,2-4 0 16,2 4 6-16,4 0 1 15,-1-4-3-15,1 0 0 16,0-4-1-16,-1 8 0 15,10-8-2-15,-5 0 1 16,-4 0-2-16,-1-12 0 16,-3 0-2-16,-6 0 1 15,1-4-2-15,-4 0 0 16,-6-6-3-16,2-6 1 16,-1-4 0-16,0-4 0 15,1-6-1-15,-1-2 1 0,0 0 1 16,5 0 0-16,-10-7 2 15,-3 11 0-15,-5 5 4 16,4 4 1-16,-4 7 4 16,4 8 1-16,-4 16 2 15,4 12 0-15,-4 20 1 16,0 22 1-16,0 18-3 16,-4 14 0-16,4 13-3 15,0 4 0-15,0-12-2 16,4-1 0-16,1-13-8 15,3-9 1-15,2-21-15 16,3-12 1-16</inkml:trace>
  <inkml:trace contextRef="#ctx0" brushRef="#br0">-9122 3315 21 0,'14'0'10'0,"-1"-16"8"0,-9 13-7 16,4-2-7-16,-3-3 0 15,-1 0 3-15,-4-4 0 16,4 0-8-16,-4 2 0 0,0-2 7 15,0-1 1-15,-4 1-1 16,0 5 0-16,-13 3-1 16,-6 4 1-16,-3 7-1 15,-9 9 0-15,-9 1-1 16,5 1 0-16,3 14-2 16,6 12 0-16,8 0-2 15,5-2 1-15,4 3-1 16,9-1 0-16,4-8-1 15,8-1 0-15,9-4 2 16,10-11 1-16,3-12 0 16,5-12 0-16,5-8 1 15,-5-4 1-15,1-7-1 16,-11-12 1-16,-2-10-2 16,-6 10 1-16,0-5-1 15,-3 1 0-15,-10-1-1 0,-4-4 1 16,0 4-5-16,-4 6 1 15,-2 6-7-15,2 0 0 16,0 4-12-16,8-4 0 16</inkml:trace>
  <inkml:trace contextRef="#ctx0" brushRef="#br0">-8846 3271 30 0,'8'-12'15'0,"10"-18"0"16,-13 21 8-16,3 1-20 15,1 0 0-15,-5 1 6 16,-4 7 1-16,4 3-10 16,-4 9 1-16,-4 9 6 15,0 1 1-15,0 14-2 16,-1 12 0-16,1 4-2 15,0-4 0-15,-1-1-2 0,5 5 0 16,0-13-1-16,5-8 1 16,3-3-1-16,1-4 1 15,5-8-2-15,-1-2 1 16,-1-20-1-16,7 2 1 16,2-8-1-16,10-4 0 15,3-8-1-15,2-4 0 16,-5 9 1-16,4-2 0 15,-5 5-1-15,1 6 1 0,-10 2-1 16,2 8 1-16,-6 4 0 16,1 8 0-16,-1 2 0 15,0-2 0-15,1 1 0 16,-1-9 1-16,2 0 0 16,-2-8 0-16,0-4 1 15,-3-9 1-15,-1-1 0 16,-5-10 0-16,-4-8-1 15,-8 1 1-15,-4-11-3 16,-1-5 0-16,-1-8-9 63,2 1 1-63,4-14-14 0,4-7 1 0</inkml:trace>
  <inkml:trace contextRef="#ctx0" brushRef="#br0">-7077 2979 45 0,'-14'-8'22'0,"18"-19"-19"0,-4 15 42 16,0 4-44-16,10 0 1 15,-2 4 0-15,1 0 0 16,-1 4-3-16,5 0 0 15,5 8 2-15,-5 0 0 16,18 23-1-16,-1 1 0 16,1 0-1-16,0 7 1 0,-5 4 1 15,-4 1 0-15,-5-4 1 16,-4 0 0-16,-7 6 1 16,-12 10 0-16,-2-8 1 15,-9-1 0-15,-6-3 0 16,-3 4 1-16,0-14-1 15,0-5 1-15,-1-6-4 16,-4-7 0-16,1-16-6 16,-1-12 0-16,10 0-11 15,7-3 0-15,10-6-5 16,4 7 0-16</inkml:trace>
  <inkml:trace contextRef="#ctx0" brushRef="#br0">-7064 3035 41 0,'-5'8'20'0,"14"19"-7"0,-9-19 19 0,0 13-29 16,0 9 0-16,-4 6 3 15,-1 11 0-15,1 8-7 16,4 1 0-16,0-4 4 16,0-5 1-16,4-11-5 15,-4-1 1-15,0-6-6 16,0-9 1-16,5-2-9 16,-5-14 1-16,0-4-4 15,4-20 1-15</inkml:trace>
  <inkml:trace contextRef="#ctx0" brushRef="#br0">-6293 3113 31 0,'8'-14'15'0,"-4"-15"-4"0,-4 21 21 16,0-3-26-16,-4 3 0 0,0 0 4 15,-10 8 1-15,1 8-13 16,-4 0 0-16,-5 11 8 16,-4 10 0-16,3 9-3 15,2 2 0-15,3 16-2 16,9-2 0-16,5 9-2 15,8-12 1-15,5 2 0 16,9-14 1-16,-1-2 0 16,0-15 1-16,10-14 0 15,0-4 1-15,3-16 0 16,-4 4 1-16,4-22 0 16,1-14 0-1,-12-17-1 1,-11 2 0-16,-12 5-1 15,-6 5 0-15,-7 2-5 16,-4 12 0-16,-2 3-11 0,-2 8 0 16,2 10-8-16,-4-7 1 15</inkml:trace>
  <inkml:trace contextRef="#ctx0" brushRef="#br0">-5129 2991 40 0,'0'-28'20'0,"9"32"-10"16,-13 0 25-16,-1 0-33 15,-3 16 0-15,-5 8 2 16,-1 7 0-16,1 8-5 16,0 4 1-16,-1 2 3 15,2-1 1-15,7 3-1 16,5-8 0-16,5-11-1 16,-1-6 0-16,4-5-1 15,6-4 1-15,-1-9-2 16,4-8 0-16,1-4-2 15,4-5 1-15,0-8-1 16,0 9 0-16,0-2 0 16,-5 2 0-16,6 4 1 15,-2 8 0-15,0 0 0 0,6 2 1 16,0 2 0-16,-1 0 0 16,5-3 0-16,4-5 1 15,-9 0 1-15,0-9 0 16,0-3 2-16,-4-2 0 15,-4-2 1-15,0-8 1 16,-10-12-1-16,-3 0 0 16,-5 2-1-16,-5-3 0 15,-3-2-5-15,-6-1 1 16,1-3-9-16,0 4 0 16,5 2-12-16,2 10 1 0</inkml:trace>
  <inkml:trace contextRef="#ctx0" brushRef="#br0">-4380 2853 45 0,'18'0'22'0,"-14"3"-11"15,-4 5 25-15,0 4-34 0,-4 13 0 16,0 6 1-16,-6 12 1 16,-3 1-4-16,0 7 0 15,1 0 4-15,2 1 0 16,1 0-1-16,5-2 1 15,4-2-1-15,9-8 0 16,5-6 0-16,-2-5 0 16,10-9-1-16,-4-8 0 15,3 0-1-15,6-8 0 16,3-4-2-16,5-8 1 16,1 0-5-16,3 4 1 0,-3 0-5 15,-6-3 0-15,-4-1-10 16,-4-1 0-16,-4 1 1 15,-5-1 0-15</inkml:trace>
  <inkml:trace contextRef="#ctx0" brushRef="#br0">-4345 3296 48 0,'-35'0'24'0,"39"0"-27"16,6-5 48-16,3-3-44 16,-1 4 1-16,1-4 1 15,5 0 0-15,4 0-4 0,5-2 0 16,-2-2 3-16,11-5 0 16,-5 1-7-16,0 1 1 15,-6-1-12-15,2 4 1 16</inkml:trace>
  <inkml:trace contextRef="#ctx0" brushRef="#br0">-4349 2897 68 0,'-17'-29'34'0,"47"17"-36"15,-22 5 59-15,6-1-56 16,3 0 0-16,10 0 0 16,7 0 0-16,10-1-3 15,-4 5 1-15,-1 2-7 16,9-6 0-16,1 8-12 16,3-12 0-16</inkml:trace>
  <inkml:trace contextRef="#ctx0" brushRef="#br0">-3036 3497 42 0,'-8'45'21'0,"12"-27"-10"0,-4-18 22 16,0 0-28-16,0 0 0 16,0 0 3-16,4-16 0 15,6-6-10-15,-2-7 1 16,1-10 7-16,0-2 0 16,-5-5-2-16,0-14 0 15,-4 8-1-15,0-3 1 16,0 0-3-16,-4 1 1 0,4 10-1 15,0 7 0-15,0 2-1 16,8 9 1-16,2-3-1 16,-2 10 0-16,14 3 0 15,0 3 0-15,14-3 0 16,6 5 0-16,8-5-1 16,-2 4 1-16,0-1-4 15,0-1 0-15,0 2-6 16,-4 0 1-16,-10 1-11 15,2 7 0-15</inkml:trace>
  <inkml:trace contextRef="#ctx0" brushRef="#br0">-2988 3137 54 0,'18'-4'27'0,"43"-8"-29"0,-38 4 41 15,3 0-39-15,9 4 1 16,4-2-1-16,5 2 1 16,0-9-4-16,9 1 0 15,-1 4-5-15,-4 1 1 16,-8-1-8-16,-1 4 1 0</inkml:trace>
  <inkml:trace contextRef="#ctx0" brushRef="#br0">-2326 2864 57 0,'-31'4'28'0,"23"-12"-33"16,8 12 45-16,0-4-38 16,0 0 0-16,13 0 2 15,13-4 0-15,-4 0-5 16,4 1 0-16,10-5 4 15,-2 0 0-15,10 4-1 16,0 0 1-16,0 4-4 16,8 0 0-16,6-4-5 15,-2-4 1-15,1 4-10 16,-5-5 1-16,5 7-4 16,-3-2 0-16</inkml:trace>
  <inkml:trace contextRef="#ctx0" brushRef="#br0">-2094 2833 47 0,'9'8'23'0,"-9"-16"-13"16,0 12 39-16,0 4-46 16,0 3 1-16,-4 5 3 0,-1 16 0 15,1 8-8-15,0-1 0 16,0 9 5-16,-2 3 1 15,2 0-3-15,0-7 1 16,-1-1-3-16,5-8 1 16,0 1-6-16,0-4 0 15,5-16-5-15,-1-9 0 16,0-3-11-16,2-11 1 16</inkml:trace>
  <inkml:trace contextRef="#ctx0" brushRef="#br0">-2330 3470 53 0,'-4'-8'26'0,"60"12"-31"0,-43-8 51 0,0 4-44 16,5-8 1-16,8 4 0 15,5 0 0-15,9-3-3 16,-1 7 1-16,5 4 3 16,0-4 0-16,8 0-1 15,1 0 1-15,-5 0 0 16,-9 0 0-16,5 0-2 15,-4-4 1-15,-2 0-1 16,-11 4 0-16,-6 0-1 16,-2 0 1-16,-2-5-1 15,-3 1 1-15,-2 4-1 16,-3 0 0-16,0-8 0 16,-5-1 0-16,-4-3-1 15,0-2 1-15,4-6-1 16,-4-8 1-16,4-11-1 0,-4-6 0 15,6-2-1-15,2-5 0 16,1-1 0-16,-1-3 1 16,1 8-1-16,1 8 1 15,-2 1-1-15,1 16 0 16,4 6 0-16,-1 1 0 16,6 12-1-16,0 8 1 15,4 8 0-15,4 5 1 16,-1 10 0-16,5 12 0 15,1-7 1-15,0 4 0 0,5-1 0 16,-2 2 1-16,6-3-1 16,-5-2 1-16,4-4-1 15,-3-9 1-15,-6-2-3 16,-4-1 1-16,0-10-6 16,-4-2 0-16,-4-8-7 46,0-2 1-46,-5-2-10 0,4-5 0 0</inkml:trace>
  <inkml:trace contextRef="#ctx0" brushRef="#br0">-763 2609 38 0,'0'-4'19'0,"0"-5"-7"0,0 9 23 15,0 0-32-15,0 4 0 16,0 5 3-16,-4 10 0 16,-2 9-6-16,2 11 1 15,-5 13 6-15,-3 9 1 16,-1 3-1-16,-1 8 0 15,5-6-2-15,1-6 1 16,3-5-3-16,5-3 1 0,0 0-8 16,5-14 1-16,-1 2-9 15,5-8 1-15,-1-13-11 16,10-10 1-16</inkml:trace>
  <inkml:trace contextRef="#ctx0" brushRef="#br0">-549 2652 63 0,'-4'-12'31'0,"8"4"-39"15,-4 8 61-15,0 0-52 16,8-4 1-16,2 0 0 0,7 8 0 16,10 8-3-16,7 4 0 15,1 7 2-15,1 12 0 16,3 6 0-16,-5 2 0 16,-3 4 1-16,-4-3 1 15,-1-1 0-15,-8 8 0 16,-5-3 1-16,-5-5 1 31,-8 4 0-31,-4-3 0 0,-17-1-1 0,-15 0 1 16,-12 2-1-16,-4-10 0 0,-6-8-5 15,2-10 0-15,7-9-10 16,18-20 1-16,19-9-15 16,20-6 0-16</inkml:trace>
  <inkml:trace contextRef="#ctx0" brushRef="#br0">-453 2790 46 0,'-4'-4'23'0,"4"8"-12"0,0-4 31 16,4 4-40-16,-4 4 1 0,0 11 3 16,0 5 1-16,-4 12-8 15,-5 7 1-15,-4 4 4 16,5-8 1-16,-2 5-2 16,6-3 0-16,0-7-5 15,-1-2 1-15,-3-8-7 16,4-5 1-16,-1-3-7 15,1-7 1-15,0-9-7 16,8-9 1-16</inkml:trace>
  <inkml:trace contextRef="#ctx0" brushRef="#br0" timeOffset="2">-10015 4019 24 0,'0'0'12'0,"4"0"-7"16,-4 0 12-16,9-4-14 15,-9 4 1-15,0 4 2 16,0 4 0-16,4 3-8 15,0 6 1-15,-4 14 5 16,0 1 1-16,0 7-2 16,-4 1 0-16,0 3-1 15,-1 4 0-15,1-3 0 16,-5 0 1-16,1 0-2 0,4 3 1 16,4-8-1-16,0-3 0 15,0-4-2-15,0-10 1 16,4-5-5-16,0-6 1 15,5-11-9-15,-9 0 1 16,8-15-1-16,1-6 0 16</inkml:trace>
  <inkml:trace contextRef="#ctx0" brushRef="#br0" timeOffset="3">-10260 4059 34 0,'-18'-4'17'0,"5"-17"-16"15,13 18 33-15,0 3-32 16,0-8 1-16,8 4 3 16,1 0 0-16,5 0-7 15,3 0 1-15,4-4 4 16,6 0 0-16,8 2-1 15,14-7 1-15,7 1-2 16,5 0 0-16,-7 0-1 16,-2 1 1-16,0 3-1 15,5 3 1-15,-9 1-2 16,-4 4 1-16,-4 4-1 16,-5 5 1-16,-5 3 0 0,-8-1 0 15,-5 5 0-15,-4-4 0 16,1 3 0-16,-10 9 0 31,1 7 0-31,-5 10 1 0,0-1-1 0,0 6 0 16,-5 6-1-16,5 0 0 15,0-2 0-15,5 2 0 16,-1-8-1-16,5-6 1 16,-1-10-1-16,2-4 1 15,-2-9-2-15,1-6 1 16,-1-5-3-16,-8-4 0 0,5-9-4 15,-1 2 1-15,-4-5-6 16,0 4 0-16,0-8-3 16,0 5 1-16</inkml:trace>
  <inkml:trace contextRef="#ctx0" brushRef="#br0" timeOffset="4">-9524 4331 41 0,'-10'-16'20'0,"10"20"-20"15,0-4 38-15,10-4-33 16,-2 4 0-16,9-4 3 16,6-4 1-16,7 8-12 15,9-4 1-15,1 0 7 16,4-4 0-16,0-2-3 16,-1-2 1-16,-3 8-3 0,0-5 1 15,-6 5 0-15,1-4 0 16,-4 8-1-16,-5 0 1 15,-4 4-1-15,0 4 0 16,0 5-1-16,-5-5 1 16,0 2-2-16,1 2 1 15,-5-8-4-15,0 0 1 16,1-4-13-16,-1-8 0 16</inkml:trace>
  <inkml:trace contextRef="#ctx0" brushRef="#br0" timeOffset="5">-8907 3904 27 0,'0'-4'13'0,"8"-8"-1"16,-8 12 5-16,0 0-14 15,0 0 0-15,0 0 1 16,-4 0 1-16,0 4-6 0,4 4 1 15,-5 0 4 1,1 5 1-16,0 2-1 0,4 13 0 16,-4 7 0-16,4 12 0 15,0 5 0-15,0-1 0 16,0 5-1-16,0 0 0 16,4-6-1-16,0-6 0 15,0 0-1-15,5-2 0 16,0-6-4-16,-1-4 0 15,2-8-7-15,-2-8 0 16,1-8-6-16,-1-8 1 0</inkml:trace>
  <inkml:trace contextRef="#ctx0" brushRef="#br0" timeOffset="6">-8692 4399 38 0,'-14'0'19'0,"32"0"-19"0,-5-5 34 16,4 1-30-16,10-4 0 16,4-3 2-16,11-1 0 15,-2-4-8-15,-5 8 0 16,1-4 5-16,-1 0 0 15,-5-4-5-15,1 4 0 16,-4 2-6-16,-6-2 0 0,-4 3-6 16,-3-3 0-16</inkml:trace>
  <inkml:trace contextRef="#ctx0" brushRef="#br0" timeOffset="7">-8614 4003 36 0,'0'4'18'0,"4"0"-16"0,-4-4 26 16,0 12-28-16,-4 3 1 16,0 14 2-16,-5-2 0 15,0 6-3-15,-3 5 1 16,-2 6 2-16,1 8 1 31,4-6-1-31,5-2 0 0,0-1-1 0,4 4 1 0,4-11-2 16,5 0 1-16,8-8 0 15,9-4 0-15,4-10-1 16,6-2 0-16,3-4 0 16,-8-3 1-1,13-1-2 1,-4 0 1-16,-6-4-5 15,-3-4 0-15,-4 0-9 16,-10-5 0-16,0 5-2 16,-3-4 0-16</inkml:trace>
  <inkml:trace contextRef="#ctx0" brushRef="#br0" timeOffset="8">-8552 4110 44 0,'-27'0'22'0,"27"-24"-15"15,9 13 37-15,3 3-41 16,2-8 0-16,3 7 2 16,10 1 0-16,-5 1-7 15,4-1 0-15,10 0 4 16,-2-4 1-16,5 0-8 15,5-3 0-15,-4 3-12 0,-5 4 1 16</inkml:trace>
  <inkml:trace contextRef="#ctx0" brushRef="#br0" timeOffset="15">-3680 4071 37 0,'0'-20'18'0,"23"15"-14"0,-23 5 21 16,0 0-24-16,0 0 1 15,4 9 3-15,0 7 1 16,-4-1-6-16,0 9 1 16,0 7 3-16,0 1 1 15,-4 4-1-15,0 7 1 16,0 0-2-16,-1-3 0 16,1-4-1-16,0-4 1 15,4 6-1-15,0-5 0 16,4-6 0-16,5-4 0 15,-1 2-1-15,1-5 1 16,5-6-1-16,-2-2 0 0,6-3-1 16,4-1 1-16,-1-4-1 15,2-4 1-15,3-4-1 16,0-4 1-16,0-1-5 62,1-3 1-62,-2 2-5 0,-2-2 1 0,-2 0-10 0,-3 0 1 0,-5 3-2 0,-4 2 1 0</inkml:trace>
  <inkml:trace contextRef="#ctx0" brushRef="#br0" timeOffset="16">-3626 4419 48 0,'-4'4'24'0,"8"22"-30"0,-4-26 49 15,8 0-41-15,1 0 1 16,4-4-1-16,9 0 1 16,0-8-4-16,0 6 0 15,4-6 2-15,0 0 1 16,0-1-5-16,-3 2 0 15,-2-1-6-15,-3-4 0 16,-5 0-6-16,0 0 0 0</inkml:trace>
  <inkml:trace contextRef="#ctx0" brushRef="#br0" timeOffset="17">-3609 4110 48 0,'-13'8'24'0,"17"-24"-25"15,1 8 43-15,3 4-41 16,5-3 1-16,10-1 0 16,-2 8 1-16,6-16-4 15,8 3 1-15,-1 5 0 16,1 4 1-16,1-3-8 15,3 3 1-15,-3 4-9 0,-2 4 0 16</inkml:trace>
  <inkml:trace contextRef="#ctx0" brushRef="#br0" timeOffset="18">-3110 4071 55 0,'-18'-12'27'0,"24"-5"-31"15,2 13 46-15,1 4-41 16,8 0 1-16,5 0 0 16,4 0 1-16,1-7-4 15,4 3 1-15,11 0 1 16,2-4 1-16,4-4-1 16,6 0 0-16,-6 1-4 15,4-1 1-15,-3 0-8 16,-6 0 0-16,-3 8-7 15,-14 0 1-15</inkml:trace>
  <inkml:trace contextRef="#ctx0" brushRef="#br0" timeOffset="19">-2860 3999 31 0,'0'8'15'0,"-5"27"-4"15,5-22 15-15,0 7-24 0,5 7 1 16,-5 8 4-16,0 17 1 16,0 7-9-16,0-4 1 15,0-3 5-15,0 0 0 16,0-6-1-16,0-6 0 16,0-9-5-16,0-2 1 15,4-9-5-15,0-14 0 16,-4-6-10-16,4-6 0 62</inkml:trace>
  <inkml:trace contextRef="#ctx0" brushRef="#br0" timeOffset="20">-2374 4382 44 0,'-4'12'22'0,"17"1"-12"16,-5-13 26-16,1 4-33 16,18-16 0-16,-2 7 1 15,6-7 0-15,5 5-6 16,-1-1 1-16,3-8 3 16,-2 0 1-16,-5 4-6 15,0 0 1-15,-10 0-9 16,-4 0 1-16,-3 2-6 15,-5-2 0-15</inkml:trace>
  <inkml:trace contextRef="#ctx0" brushRef="#br0" timeOffset="21">-2365 3948 39 0,'13'-8'19'0,"-18"12"-18"16,10 0 29-16,-1 0-28 15,4 4 1-15,-8 4 3 16,0 7 0-16,-8 5-7 16,8 12 1-16,0 3 5 15,-4 2 1-15,4 8-2 16,-5 3 0-16,1-1-2 16,0 1 0-16,4-5 1 15,0-2 0-15,8-2-1 16,1-8 1-16,9-3-1 15,-1-8 0-15,0-6 0 16,1-2 1-16,4-7-3 0,5-1 1 16,4-8-1-16,3-4 1 15,1-5-3-15,0-3 1 16,1 0-6-16,-6-2 1 16,-8 2-13-16,-5 0 1 15</inkml:trace>
  <inkml:trace contextRef="#ctx0" brushRef="#br0" timeOffset="22">-2248 3991 66 0,'0'-6'33'0,"36"-11"-47"0,-22 9 64 16,3 0-48-16,4 0 0 16,6 0 0-16,4-3 1 15,3 3-5-15,-3-1 0 0,-4 5-4 16,3 4 0-16,-4 0-12 16,4 8 0-16</inkml:trace>
  <inkml:trace contextRef="#ctx0" brushRef="#br0" timeOffset="23">-1678 4647 43 0,'5'4'21'0,"-10"-4"-11"0,5 0 27 15,9 0-33-15,-9 0 0 16,9-8 2-16,-1-4 0 15,-4 1-7-15,2-10 1 16,-2 1 5-16,0-2 0 16,1-18-2-16,3-3 1 15,-4-16-2-15,1-1 0 16,-1-12-1-16,6 10 0 0,-2-2-1 16,1 9 0-16,4-1-1 15,5 13 1-15,-1 8 0 16,4 3 0-16,2 8-1 15,-2 8 1-15,6 1 0 16,-2 7 0-16,-2 8-1 16,-3 4 1-16,-2 4 0 15,0 3 0-15,-6 5 0 16,-2 1 1-16,-6 2-1 16,-4 1 0-16,-8 3 0 15,-6 1 0-15,-3 3 0 16,-6 6 1-16,3-2-1 15,-7 0 0-15,6-3 0 16,-2 0 0-16,6 0 0 16,0-9 0-16,-1-3 0 15,5 7 1-15,5-3 0 0,3 0 0 16,1 4 0-16,4 0 1 16,4-1 0-16,5-2 0 15,8-5 0-15,1 2 0 16,8-2-1-16,5-3 0 15,0-2 0-15,2 5 0 16,-2 0-4-16,0-5 1 16,-5 6-7-16,5-1 0 15,0-4-12-15,-1-2 0 16</inkml:trace>
  <inkml:trace contextRef="#ctx0" brushRef="#br0" timeOffset="24">-583 3964 29 0,'4'-8'14'0,"-8"-12"6"0,4 13 6 15,0-1-21-15,-6-1 1 16,2 1 4-16,0 0 0 15,-5 0-12-15,-4 1 1 16,-5 3 8-16,1 0 0 16,-4 4-2-16,-2 4 1 15,-4 4-2-15,-3 3 0 16,8 5-1-16,1 5 1 16,2-6-2-16,7 1 0 0,3 11-1 15,5-7 0-15,12 7-1 16,-3 2 0-16,17 2 0 15,4 2 0-15,5-3 0 16,0 2 0-16,-1 0 0 16,1-5 0-16,-6 0 0 15,-2 1 0-15,-6-4 0 16,-3 4 0-16,-6-5 1 16,1-2 1-16,-9-5 0 15,-4-6 0-15,-5 6 0 16,-9 0 0-16,-8 0 0 15,-5 0 1-15,-4-4-2 16,1 0 0-16,3-8-3 16,4-1 0-16,1-6-6 15,4-5 1-15,9-4-10 16,13-4 1-16,9 1-7 0,9-6 1 16</inkml:trace>
  <inkml:trace contextRef="#ctx0" brushRef="#br0" timeOffset="9">-7147 4612 36 0,'-8'8'18'0,"3"-1"-9"15,5-7 17-15,-4 0-21 16,0-4 1-16,-2 1 4 15,-2-5 0-15,4-5-11 16,-1-3 1-16,1-2 8 16,4-2 1-16,0-20-3 15,0-8 0-15,-4-2-2 16,4-14 0-16,0-2-2 16,8 2 0-16,5 0-2 15,10 5 1-15,2 0-1 16,-2 13 0-16,1 1-1 15,7 13 1-15,5 9-1 16,-1 11 1-16,-1 8 0 0,1 12 0 16,1 7-1-16,-11 10 1 15,-2 2 0-15,-6 1 1 16,-7 7-1-16,-10 4 1 16,-6 1 0-16,-11-3 1 15,-4-3 0-15,-10 2 0 16,0-4 0-16,1-5 0 15,-6-2 0-15,1-11 0 16,-4-2-5-16,3 0 0 16,3 1-9-16,2-6 1 15,14 1-11-15,7 4 1 0</inkml:trace>
  <inkml:trace contextRef="#ctx0" brushRef="#br0" timeOffset="10">-6740 4573 41 0,'-13'18'20'0,"13"-1"-14"0,0-17 23 16,0 0-26-16,4-9 1 15,5-7 1-15,-1-2 0 16,5-14-7-16,9-4 1 16,0-8 4-16,-4 6 0 15,8-26-2-15,0 0 1 16,-4 6-1-16,5 9 0 0,-2 6 0 16,2 4 0-16,0 8-1 15,-2 2 0-15,-2 14 0 16,-6 7 0-16,0 12 0 15,1 11 1-15,4 18-1 16,-4 14 1-16,-5 8 0 63,-5 8 0-63,1 8 0 0,-1 1 0 0,2-6-1 0,-2-10 1 0,1-12-4 0,0-12 1 0,-1-10-5 15,2-9 0-15,-6-9-9 16,-4-4 0-16</inkml:trace>
  <inkml:trace contextRef="#ctx0" brushRef="#br0" timeOffset="11">-6640 4328 62 0,'-21'3'31'0,"15"1"-40"0,12 0 55 15,7 0-46-15,8-4 0 16,10 0 0-16,4-4 0 16,-1 0-3-16,6 0 1 15,0-4-9-15,-5 0 1 16,13 0-6-16,-8-4 0 0</inkml:trace>
  <inkml:trace contextRef="#ctx0" brushRef="#br0" timeOffset="12">-5965 4647 33 0,'-9'12'16'0,"9"-12"-7"16,0 0 21-16,0-4-26 16,0-8 0-16,0 0 4 15,0-7 0-15,0-6-9 16,0-1 0-16,5-14 6 16,-1-7 1-16,4-12-3 15,1-5 1-15,5-4-3 16,3 2 1-16,4 6-2 15,6 5 1-15,0 4-1 16,-1 15 0-16,0 6-1 16,0 9 1-16,-4 5 0 15,-4 8 0-15,0 4 0 16,-5 4 1-16,-1 4-1 0,-3 4 0 16,-5 0 1-16,-4 4 0 15,-4 5-1-15,0 1 1 16,-9 10-1-16,-4 8 1 15,-6-1-1-15,-2 0 0 16,-6 1 0-16,-5 8 0 16,5-9 0-16,10 0 0 62,8 1 0-62,9-4 0 0,12-5 1 0,1-2 1 0,8-3-1 0,10 6 1 0,4-4 0 0,-6-4 0 0,6 0 0 16,5-4 0-16,-2 0-1 15,1 0 1 1,13 2-1 0,-8-6 0-16,-9 1-1 15,-5-5 1-15,-4-1 0 16,-1-3 0-16,-8 0-1 16,-3-4 1-16,-2 0-1 15,1-4 1-15,-5 0-1 16,-4 4 0-16,5-7 0 15,-5-5 1-15,4-5-1 16,4-5 0-16,6-2-1 16,-1-20 1-16,4-8 0 15,6-15 0-15,8-4 0 16,-1 0 0-16,5 0 0 0,0 8 0 16,-5 3-1-16,6 17 1 15,-10 8 0-15,-4 7 0 16,0 13-1-16,-5 11 1 15,-4 12-1-15,-3 11 1 16,-2 20-1-16,1 12 1 16,-1 13 0-16,-3 11 0 15,-1-8 0-15,0-4 0 16,0-3 0-16,2-4 0 16,2-2-4-16,-3-7 1 15,3-10-2-15,-4-7 0 0,1-1-4 16,-1-10 0-16,0-3-5 15,2-4 1-15,-6-12-3 16,0 0 0-16</inkml:trace>
  <inkml:trace contextRef="#ctx0" brushRef="#br0" timeOffset="13">-5238 4319 48 0,'-44'9'24'0,"26"-9"-21"15,14 0 44-15,0 3-45 16,4-3 0-16,4 0 1 16,14 0 0-16,-1 0-4 0,10 0 0 15,3-3 2-15,9-2 1 16,1 1-7-16,0-8 1 15,-5 4-12-15,3-4 0 16</inkml:trace>
  <inkml:trace contextRef="#ctx0" brushRef="#br0" timeOffset="14">-4652 4561 44 0,'0'8'22'0,"0"-24"-16"0,6 8 27 15,-2 0-30-15,0-5 0 16,0-6 0-16,5-9 1 0,4-8-6 15,1-11 1-15,-1 4 4 16,-1-9 0-16,1-3-2 16,1 4 1-16,-1 7-2 15,0 5 1-15,1 8 0 16,-6 7 0-16,1 11-1 16,4 5 1-16,-5 12-2 15,6 9 1-15,-1 15 0 16,0-1 1-16,1-2-1 15,3-3 1-15,4-2-1 16,-3-9 0-16,4-2 1 16,-4-5 0-16,3-4-1 15,2-13 1-15,-6-2-1 16,0-5 0-16,1-2 1 16,4-3 0-16,-4 6-1 15,-5-5 0-15,-1 3 0 0,1 6 0 16,1-1 0-16,-5 4 0 15,4 4 0-15,-1 8 0 16,2 4 0-16,-1 16 0 16,-4 11 0-16,-1 17 0 15,-2 3 0-15,-6 9 1 16,0 4-2-16,4-10 0 16,0-2-6-16,5-8 0 15,-1-6-10-15,1-10 0 16</inkml:trace>
  <inkml:trace contextRef="#ctx0" brushRef="#br0" timeOffset="25">-33 3861 46 0,'6'-16'23'0,"19"-3"-17"0,-16 11 36 15,5 0-42-15,-1 4 1 16,4-4 1-16,5 4 0 15,4-3-2-15,5 3 0 16,0 4 1-16,-1 4 1 47,-3-1 0-47,-6 1 0 0,-3-4 0 0,-1 0 0 0,-4 4 0 0,-9 0 0 16,-8 4-1-16,-4 4 1 15,-10 2-1-15,0 7 0 16,-7 14 1-1,-2 2 1-15,5 2-1 16,4 0 0-16,1-4 1 16,9 6 0-16,-1-6 0 15,5-4 1-15,4 0-3 16,4-2 0-16,0-2 0 16,5-7 0-16,-1 3-8 15,15-3 0-15,-6-8-14 16,4 5 0-16</inkml:trace>
  <inkml:trace contextRef="#ctx0" brushRef="#br0" timeOffset="26">406 4569 76 0,'0'-12'38'0,"4"4"-46"0,-4 4 61 16,0 0-53-16,0 4 0 15,0 0-1-15,-4-4 0 16,4 4-6-16,0 0 1 16,0 0-14-16,4 0 1 15</inkml:trace>
  <inkml:trace contextRef="#ctx0" brushRef="#br0" timeOffset="27">699 3836 41 0,'4'-6'20'0,"14"-6"-2"0,-13 8 18 15,3 0-31-15,1 0 0 16,-1 0 2-16,6 0 1 16,3-7-12-16,-4 7 1 15,5-5 7-15,4 9 0 16,4 0-3-16,4 0 0 16,6 5-1-16,-10-1 0 15,0 0 1-15,-3 3 0 16,-2 1-1-16,-7 0 0 15,-6 0 1-15,-3 4 0 0,-5-2-1 16,-5 7 1-16,-3-1-1 16,-6 3 1-16,-3 6-1 15,-10-2 0-15,1 5 0 16,4-1 1-16,-4 5-1 16,4-4 1-16,0 7 0 15,4 2 0-15,1-7 0 16,9-3 1-16,3 2-1 15,1-6 1-15,4 2-1 16,0-3 0-16,0-2-5 16,0 0 1-16,4 0-8 15,-4 0 1-15,0 3-10 16,0 2 0-16</inkml:trace>
  <inkml:trace contextRef="#ctx0" brushRef="#br0" timeOffset="28">1045 4631 80 0,'-22'8'40'0,"5"12"-41"0,17-16 75 15,-4 0-74-15,4 1 0 16,4-2-3-16,0 1 0 15,5-4-6-15,5-4 0 0,3-4-15 16,0-4 0-16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7T07:25:18.337"/>
    </inkml:context>
    <inkml:brush xml:id="br0">
      <inkml:brushProperty name="width" value="0.07" units="cm"/>
      <inkml:brushProperty name="height" value="0.07" units="cm"/>
      <inkml:brushProperty name="color" value="#26ADE4"/>
      <inkml:brushProperty name="fitToCurve" value="1"/>
    </inkml:brush>
  </inkml:definitions>
  <inkml:trace contextRef="#ctx0" brushRef="#br0">20 752 40 0,'-35'-12'20'0,"45"-47"-18"0,3 49 21 15,18-14-23-15,11-3 1 16,16-8-1-16,3-8 1 16,14 1-1-16,13-9 1 15,21 1 1-15,22-5 1 16,15-3-1-16,-6 5 1 15,17 7 0-15,-3-1 0 0,3-3-1 16,-11 14 0-16,-2 13-5 16,-8 4 1-16,-23 4-11 15,2 15 0-15</inkml:trace>
</inkml:ink>
</file>

<file path=ppt/ink/ink33.xml><?xml version="1.0" encoding="utf-8"?>
<inkml:ink xmlns:inkml="http://www.w3.org/2003/InkML">
  <inkml:definitions/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7-13T18:19:27.745"/>
    </inkml:context>
    <inkml:brush xml:id="br0">
      <inkml:brushProperty name="width" value="0.1" units="cm"/>
      <inkml:brushProperty name="height" value="0.1" units="cm"/>
      <inkml:brushProperty name="color" value="#FF7321"/>
      <inkml:brushProperty name="fitToCurve" value="1"/>
    </inkml:brush>
  </inkml:definitions>
  <inkml:trace contextRef="#ctx0" brushRef="#br0">-11 3689 20 0,'0'3'10'0,"0"-6"-5"16,0 3 10-16,0 0-13 16,0 0 0-16,0 3 2 15,0 0 1-15,0-3-6 16,0 3 0-16,0 0 4 15,0 0 0-15,0 0-2 16,3 0 1-16,0-1-1 16,0 1 0-16,1 0-1 15,2-3 1-15,1 0 0 16,-1 0 0-16,8-3 0 16,-5 0 1-16,5 1-1 15,-1-1 0-15,0 0 0 0,0 0 0 16,3 0-1-16,1-3 0 15,-1 3 0-15,1 0 1 16,-1-3-1-16,-3 3 0 16,4-2 0-16,-4-1 1 15,-3 3-1-15,0-3 1 16,-1 3-1-16,1 0 0 16,0 0 0-16,-3 0 1 15,-1 0-1-15,4 3 1 0,-3-3-1 16,2 3 0-16,1-2 0 15,0-1 0-15,2 0 0 16,-2 0 0-16,0 0 0 16,3 3 1-16,-3-3-1 15,0 0 1-15,3 0-1 16,-3 0 0-16,3 0 0 16,-3 0 1-16,3 0-1 15,-3 1 0-15,0 2 0 16,0-3 0-16,-1 3 0 15,1-3 0-15,7 0 0 16,-4 3 0-16,0-3 0 16,0 3 0-16,0-3 0 15,0-3 0-15,1 3 0 16,2 0 0-16,-3 3 0 16,0-6 0-16,0 1 0 15,4 5 0-15,-7-6 0 16,-1 6 1-16,1-6-1 0,3 0 0 15,1 3 0-15,-1-3 0 16,-3 3 0-16,-1-2 0 16,1-1 0-16,0 0 0 15,0 0 0-15,0 0 0 16,0 3 0-16,0-3 1 16,-1 1-1-16,1 2 0 15,0-3 0-15,-3 0 0 16,-1 0 0-16,4 3 0 0,0-6 0 15,-3 7 0-15,-1-4 0 32,1 3 0-32,-1 0 0 0,4-3 0 0,0 3 0 15,0 0 0-15,-4-3 0 16,4 3 0-16,-3-2 0 16,-1-1 0-16,4 0 0 15,-3 0 0-15,-1 0 0 16,4 0 0-16,-3 1 0 15,-1-1 0-15,4 0 0 16,-1 0 0-16,4 0 0 16,0-3 0-16,0 1 0 15,1 2 1-15,-1-3-1 16,-3 3 0-16,3-3 0 16,3 1 1-16,-3-1-1 15,4 0 0-15,-1 3 0 16,-3-2 1-16,4-1-1 15,-4 0 0-15,0 0 0 0,0 1 0 16,0-1 0-16,0-3 0 16,1 3 0-16,-1-2 0 15,0 2 0-15,0-6 1 16,0 7-1-16,0-1 1 16,0 0 0-16,1 0 0 15,-1 1 0-15,-3-1 0 16,3 0-1-16,0 0 0 0,-3 3 0 15,-1 1 0-15,1-1 0 16,0 0 0-16,0-3-1 16,0 3 0-16,0-5 1 15,0 5 1-15,-1 0-1 16,1 3 1-16,7-3-2 16,-4-3 1-16,0 4 0 15,0-4 0-15,4 3 0 16,-1-3 1-16,0 1-1 15,-2-1 0-15,-1-3 1 16,0 0 0-16,0 4 0 16,0-4 0-16,-1 0-1 15,1 1 1-15,1-1-1 16,-1 0 1-16,-3 1-1 16,-1-4 1-16,1 0-1 15,0 1 0-15,0 2 0 16,3 0 0-16,-3-5-1 15,3 5 1-15,0 1 0 0,0-1 0 16,0 0 0-16,1 1 0 16,-1 2 0-16,-3-3 1 15,-1 0-1-15,1 4 0 16,0-1 0-16,0-3 0 16,0 1 0-16,0 2 1 15,0-3-2-15,-1-3 1 16,-2 4 0-16,3-1 0 15,-4 3 0-15,1-2 0 0,0 2 0 16,-1 3 0-16,1-9 0 16,3 4 0-16,6-1 0 15,-3 0 0-15,0 4 0 16,0-7 0-16,1 1 0 16,-5-1 0-16,5-3 0 15,-5 7 0-15,5-4 0 16,-8 3 1-16,4-2-1 15,0-1 0-15,0-2 0 16,-1 2 0-16,-2-2 0 16,0-1 1-16,2 3-1 15,1-2 0-15,0-1 0 16,0 4 0-16,-3-1-1 16,-1 1 1-16,1-1 0 15,-1 0 0-15,1 1-1 16,-1-1 1-16,1 1 0 15,0-1 0 32,-1 0 0-47,1 1 0 0,-1-1 0 0,1 1 0 0,-1 2 0 0,1-3 1 0,0 4-1 0,2-4 0 16,1 1 0-16,-3-1 0 16,-1-3-1-16,1 4 1 15,-1-1 0-15,0-2 0 16,1-1 0-16,-1 4 0 15,1-1 0-15,-1 0 1 0,1 1-1 16,0-1 0-16,-1 1 0 16,1-4 0-16,-1 1 0 15,1-1 0-15,3 3 0 16,-4 1 0-16,1 2-1 16,3 1 1-16,-4-1 0 15,7 0 0-15,-6 0 0 16,0-2 0-16,-1-1 0 15,1 1 0-15,-1 2 0 16,4-3 1-16,-3 4-1 16,2-4 0-16,5 3 0 15,-5 4 0-15,5-4 0 16,-5 3 0-16,1-2-1 16,0 2 1-16,-3-9 0 15,-1 7 0-15,1-4 0 16,-1 6 0-16,4 1 0 15,-3-4 0-15,-1 0 0 16,1 0 0-16,0 1 0 0,-1-1 0 16,1 0 0-16,-1-2 0 15,4 2 0-15,-3-2 0 16,3-1 0-16,-1-3 0 16,1 1 0-16,-3 2 0 15,-1-2 0-15,1-1 0 31,3-8 0-31,0 6 0 16,0-1 0-16,3 1 0 0,-3-1 0 16,3 4 0-16,-3-1 0 15,3 1 0-15,-3 2 0 16,-1 1 0-16,1 2 0 16,0 0 0-16,0 0 0 15,0 7 0-15,0-7 0 16,-4 0 0-1,4-2 0 1,0-1 0-16,0 1 0 16,-4 2 0-16,1 3 0 15,-1 0 1-15,1 1-2 16,0-4 1-16,-1 0 0 16,1-2 0-16,-1 5 0 15,1-3 0-15,-1 3 0 16,1-5 0-16,0-1 0 15,-1 4 0-15,1-4 0 0,5 0 0 16,-2-2 0-16,0 2 0 16,-1-2 0-16,1 2 0 15,0 1 0-15,0-4 0 16,0 3 0-16,-4 4 0 16,1-4 0-16,3 3 0 15,0-2 0-15,3 2 0 16,-7 0 0-16,4 1 0 15,0-1 0-15,0 0 0 16,0 1 0-16,-4-1 0 0,4 3 0 16,0 1 0-16,0-1 0 15,0 0 0-15,0-3 0 16,0 1 0-16,-1-1-1 16,1 0 1-16,0 1 0 15,0 2 0-15,0-3 0 16,0-2 0-16,3 2 0 62,0 3 1-62,0-2-1 0,-3 2 0 0,3 0 0 0,3-3 0 0,-2 1 0 0,-1 2 0 0,-3 0 0 16,-1-3 1-16,1 1-1 16,0 2 0-16,0 0 0 15,3 0 0-15,-3-2 0 16,0 2 0-16,3 0 0 15,0-2 0-15,0-1 0 16,-3 3 0-16,3 3 0 0,0-2 1 16,1 2-1-16,-1 0 0 15,0 0 0-15,-3-3 0 16,3 6 0-16,-3-2 0 16,3-1 0-16,0 0 0 15,0 0 0-15,0-3 1 16,-4 3-2-16,1 1 1 15,0 2 0-15,0-3 1 16,-1 0-1-16,1 3 0 16,0-3 0-16,0 0 1 0,0 1-1 15,3 2 1-15,0-3-1 16,0 0 1-16,0 0-1 16,4 0 0-16,-4 0 0 15,0 1 0-15,0 2 0 16,0-3 0-16,1 3 0 15,-1-3 1-15,0 3-1 16,-3 0 1-16,0 0-1 16,-1 0 1-16,1 3-1 15,-3-3 0-15,3 3 0 16,0 0 0-16,-1 0 0 16,1-2 1-16,3-1-1 15,0 3 0-15,1-3 0 16,-1 3 1-16,0 0-1 15,-3 0 0-15,6 0 0 16,4 0 1-16,-4 0-1 0,4 0 1 16,-4 3-1-16,-2 0 1 15,-1-3 0-15,-3 0 0 16,-1 2-1-16,1 1 1 16,0-3 0-16,0 0 0 15,0 0-1-15,0 0 0 16,0 3 0-16,-1 0 1 15,5-3-1-15,-5 3 0 16,1 0 0-16,0 0 0 16,-3 0 0-16,-1 0 0 15,4 3 0-15,-3 0 1 0,2-1-1 16,0 1 0-16,1 3 0 16,-3-3 1-16,3 0-1 15,-4 2 0-15,4 1 0 16,0-3 0-16,0 0 0 15,0-3 0-15,-1 6 0 16,1-4 1-16,0 7-1 16,0-6 0-16,-3 3 0 15,-1-4 1-15,1 7-1 16,3 0 0-16,-4-3 0 16,1 2 1-16,3 1-1 15,-1-3 0-15,1-1 0 16,-3 1 1-16,3 0-1 15,0 3 0-15,-1-1 0 16,1-2 0-16,0 3 0 16,0-3 1-16,0-1-1 0,3 1 0 15,0 0 0-15,0-3 0 16,0 2 0-16,-3 1 1 16,0-3-1-16,0 3 0 15,0 2 0-15,-4-5 0 16,4 0 0-16,-3 3 0 15,3 0 0-15,-4 2 0 16,1-5 0-16,-1 6 0 16,1-3 0-16,-1-4 1 15,1 4-1-15,0 0 0 0,-1 0 0 16,1-1 1-16,-1 4-1 16,1-3 0-16,-1 3-1 15,1-1 1-15,0 1 0 16,-1 0 0-16,1-1 0 15,-1 1 0-15,1 0 0 16,-1-1 0-16,1-2 0 16,0 0 1-16,-1 3-1 15,1-1 0-15,-1 1 0 16,1 2 0-16,-1 1 0 16,1 0 0-16,0-1 0 15,2-2 0-15,-2 0 0 16,3-1 1-16,-4 1-1 15,4 0 0-15,-3-1 0 16,-1 4 0-16,1-6 0 16,0 2 0-16,2 4 0 0,-2 0 1 15,0-7-1-15,-1 7 1 16,4 0-1-16,-4-1 1 16,0-2-1-16,1-1 0 31,3 4 0-31,-1 0 1 15,-2 2-1-15,0-5 0 16,2 2 0-16,-2 1 0 16,3 0 1-16,0-1 0 15,-1 1-1-15,1-1 0 16,0-2 0-16,0 0 0 0,0 2 0 16,0-2 1-16,-4 3-1 15,1-4 0-15,-1 4 0 16,4-3 0-16,-3 2 0 15,-1 1 1-15,1-1-1 16,0 4 0-16,-1 2 0 16,1-5 0-16,-1 0 0 15,1-4 0-15,-1 4 0 16,1-3 1-16,0 2-1 16,-1 1 0-16,1-4 0 15,-1 4 0-15,4-3 0 16,-3 2 0-16,3-2 0 15,-4 3 0-15,4-1 0 16,0 1 0-16,0-4 0 16,3-2 0-16,0 3 0 15,-3 0 0-15,0 2 0 16,0 4 1-16,-1-4-2 0,1 1 1 16,0-1 0-16,0 1 0 15,0 0 0-15,0-1 0 16,0-2 0-16,-1 3 0 15,-2-4 0-15,3 4 0 16,0-1 0-16,-4 4 0 16,4-3 0-16,0 2 1 15,0 1-1-15,0-4 0 16,-4 4 0-16,4 2 0 0,3-5 0 16,-3-1 0-16,0-2 0 15,0 3 0-15,0-4 0 16,-1 4 0-16,1-3 0 15,7-1 0-15,-11 4 0 16,4-1 0-16,0 4 0 16,0-1 0-16,-4-5 0 15,1 0 0-15,-1-1 0 16,0 1 0-16,1 0 0 16,-4-1 0-16,0 4-1 15,4 0 1-15,-1-1 0 16,1 1 1-16,-4-1-1 15,4 1 0-15,-1 0 0 16,-2-1 0-16,-1 4 0 16,0-4 0-16,4 4 0 15,-1-1 0-15,1 4 0 16,0-4 0-16,-1-2 0 16,1 2 0-16,3 1 0 0,-4 2 0 15,7 1 0-15,-3-4 0 16,0-2 0-16,0 0 0 15,0-1 0-15,-1 1 1 16,1-1-1-16,0 1 1 16,0 0-1-16,0-1 1 15,0-5-1-15,0 0 1 16,-1 2-1-16,1 1 1 16,-3 3-1-16,-1-1 0 0,-2 1 0 15,6-1 0-15,-4 1 0 16,1 0 0-16,-1 5 0 15,1-5 0-15,3-1 0 16,0-2 0-16,-4 3 0 16,1-1 1-16,3 4-1 15,-4 2 0-15,4-2 0 16,-3-1 0-16,2-2 0 16,1-1 1-16,0-2-1 15,0 6 0-15,0-4 0 16,3-2 1-16,-3-1-1 15,0 4 0-15,0-3 0 16,-1 2 1-16,1-2-1 16,3 0 0-16,-3-4 0 15,0 1 0-15,0 0 0 16,0 6 0-16,0-7 0 16,-1 4 0-16,1 0 0 0,0-1 1 15,0-2-1-15,0-3 0 16,3 3 0-16,0-3 0 15,-3 2 0-15,6-2 0 16,-2 3 0-16,-1 0 0 16,-1-1 0-16,1 1 0 15,0 0 0-15,4 0 0 16,-4 2 0-16,0-2 0 16,0 3 0-16,0 0 0 0,0-1 0 15,0 1 0-15,1 0 0 16,-1-4 1-16,-3 1-1 15,9 0 0-15,-2 5 0 16,-7-5 0-16,6 3 0 16,-3-3 0-16,-3-1 0 15,0 1 0 1,3 12 0 0,0-4 0-16,0 1 0 15,0-7 0-15,-3 7 0 16,7-4 0-16,-4 1 0 15,-3-6 0-15,-4 2 0 16,4 1 0-16,3-3 0 16,-3 0 0-16,0-4 0 15,0 4 1-15,0-3-1 16,-1 3 0-16,1-3 0 16,0-3 0-16,0 2 0 15,0 1 0-15,6 0 0 0,-6 0 1 16,3 3-1-16,0-3 0 15,-3-1 0-15,0 1 0 16,0 3 0-16,0 0 0 16,0-3-1-16,0-4 1 15,-1 1 0-15,1 3 0 16,0 0 0-16,-3-3 0 16,9 3 0-16,0-3 0 15,-2 3 0-15,-5-1 0 0,0 1 0 16,8 0 1-16,-4 0-1 15,0 0 0-15,0 0 0 16,0 2 1-16,0-2-2 16,-3 0 1-16,10 0 0 15,-7 0 0-15,0 0 0 16,-3-1 0-16,7 1 0 16,-8-3 0-16,8 3 0 15,-4 0 1-15,7 0-1 16,-4 0 0-16,1-1 0 15,-1-2 1-15,0 3-1 16,1-3 0-16,-1 0 0 16,1 0 1-16,-4 0-1 15,3 3 0-15,-3-3 0 16,0 0 0-16,1-1 0 16,-5 1 0-16,5 0 0 15,-5-3 1-15,1 6-2 16,3-6 1-16,-3 0 0 0,3 3 0 15,1 0 0-15,-5-3 0 16,11 3 0-16,-3 0 0 16,-1 3 0-16,-3-1 0 15,4-2 0-15,-1 0 0 16,-3-3 0-16,4 6 0 16,-4-6 0-16,0 0 1 15,-3 0-1-15,-1 0 0 0,4 0 0 16,-4 0 0-16,5 0 0 15,-1 3 1-15,0 0-1 16,0-3 0-16,3 3 0 16,-2 0 0-16,5 0 0 15,-2-3 1-15,-1 3-1 16,1-6 1-16,-4 3-1 16,6 0 1-16,-2 3-1 15,-7-3 1-15,6-3-1 16,-6 3 0-16,0 3 0 15,0 0 0-15,-4-3 0 16,-2 0 1-16,5-3-1 16,1 3 0-16,-3 3-1 15,-4-3 1-15,10 0-2 16,-6 2 0-16,-4-2-4 16,0 0 0-16,-3 0-8 15,0 3 0-15,-13 0-7 16,-10 3 0-16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7-13T18:19:27.745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5328 25 0,'7'0'12'0,"-1"3"-7"0,-6-3 12 16,0 0-15-16,0 0 1 47,4 0 1-47,-1 0 0 0,4 0-5 0,-1 0 0 0,1 0 4 0,-1 0 0 0,1 0-1 15,-1 0 0-15,1 0-1 16,3 3 1-16,0 0 0 15,3 0 0-15,-3 0-1 16,0 0 1-16,-1 3 0 16,5-6 0-16,-5 0-1 15,5 3 0-15,-1 0 0 16,0 0 1-16,0-1-1 16,0 1 0-16,0 0 0 15,0 0 1-15,1 0-1 16,2-3 1-16,-3 0-1 15,0 3 1-15,0-3-1 16,-3-3 0-16,3 3 0 16,1-3 1-16,-1 3-2 15,0-3 1-15,3 3 0 16,-3 0 0-16,4 0 0 16,-1 0 0-16,1 0 0 15,-1 0 0-15,0 0-1 0,1 3 1 16,-1-9-1-16,-3 1 1 15,4 7-1-15,-1-2 1 16,4 3-1-16,-4-3 0 16,-2-3 0-16,2 6 0 15,0-3 0-15,4 0 0 16,-3 3 0-16,-1-3 0 16,4 0 0-16,-1 0 0 15,-2 0 0-15,-1-3 0 0,1 3 0 16,-4-3 0-16,0 3 0 15,0 0 0-15,0-2 0 16,0 2 1-16,0 0-1 16,1-3 0-16,2 0 0 15,0 0 0-15,1 3 0 16,-1-3 0-16,1 0 0 16,-1 3 1-16,1 0-1 15,-1 0 1-15,0 0-1 16,-2 0 0-16,2-3 0 15,0 0 1-15,4 0-1 16,-3 0 1-16,2 0-1 16,1 0 0-16,0 3 0 15,-1-2 0-15,4-1 0 16,-3 0 0-16,3-6 0 16,-3 3 0-16,-4 0 0 15,1 0 1-15,-1 1-1 0,0-1 0 16,1 0 0-16,-1-3 1 15,1 3-1-15,-4 0 0 16,3 1 0-16,1-1 1 16,-1 0-1-16,1 0 0 15,-1 0 0-15,-3 0 0 16,0 1 0-16,0-1 1 16,0 0-1-16,-3 0 0 15,0 0 0-15,0 0 1 0,0 1-1 16,3-1 0-16,-3 3 0 15,6 0 0-15,1 0 0 16,-1-6 1-16,4 3-1 16,-7 0 1-16,3-5-1 15,1 2 0-15,-4 3 1 16,0 0 0-16,0-2 0 16,0 2 0-16,1 0-1 15,-1 0 1-15,0-3 0 16,0 4 0-16,-3-4-1 15,0 3 0-15,0-3 0 16,-1 3 1-16,-2-2-1 16,0-1 0-16,-1 0 0 15,1 0 1-15,-1 3-1 16,1 1 0-16,-1-1 0 31,1-3 1-31,3 3-1 0,-4 0 1 0,4 0-1 16,0-2 1-16,-3 2-1 0,-1-3 1 15,4 3-1-15,0-2 0 16,-4 2 0-16,1-3 0 16,0 0 0-16,-1 3 1 15,1-2-1-15,-1-4 0 16,1 6 0-16,-1-3 1 16,1 3-1-16,0-2 0 15,-1 2 0-15,1 0 1 16,3 0-1-16,-4 0 0 15,1 1 0-15,-1-1 1 0,1 0-1 16,-1-3 0-16,1 3 0 16,0-3 1-16,-1 1-1 15,7-1 0-15,-3-3 0 16,0 4 0-16,0-1 0 16,0 0 1-16,-4 0-1 15,4 0 0-15,0 1 0 16,3-1 1-16,-6 0-1 15,3 0 0-15,-1 1-1 16,1-1 1-16,0-6 0 16,0 9 1-16,0-5-1 15,-4 5 0-15,4-9 0 16,-3 10 0-16,3-4 0 16,-1-3 0-16,-2 0 0 15,0 1 0-15,-1-4 0 16,1 6 1-16,-1-5-1 15,-2 2 0-15,-1 3 0 0,0-5 0 16,0 5 0-16,1-3 0 16,-1 1 0-16,0-1 0 15,4 3 0-15,-4-2 0 16,4-4 0-16,-4-3 0 16,0 4 0-16,1 2 0 15,-1 0 0-15,0 1 0 16,0 2 0-16,1 0 0 15,-1-2 0-15,4-1 0 0,-1 0 0 16,1 1 0-16,-1-1 0 16,-2 0 0-16,2 1 0 15,1-1 0-15,-1 0 0 16,1-5 0-16,-1 2 0 16,-2 3 1-16,2 1-1 15,1-4 0-15,-1 3-1 16,1 1 1-16,0-4 0 15,-1 3 0-15,1-2 0 16,-1-1 0-16,1 1 0 16,-1-1 0-16,1 0 0 15,0 4 0-15,-1-4 0 16,1 4 0-16,-1-1 0 16,-2-3 0-16,5 4 0 15,-5-7 0-15,-1 12 0 16,4-11 1-16,-1 5-2 15,-3 3 1-15,4-2 0 0,-4-1 1 16,4-3-1-16,-1 1 0 16,-2 2 0-16,-1 3 0 15,7-2-1-15,-4-1 1 16,1 0 0-16,-1 1 0 16,1-1 0-16,-4 0 0 15,4 1 0-15,-1-1 0 16,-2-3 0-16,-1 4 0 15,0-4 0-15,4 0 1 0,-4 4-1 16,0 2 0-16,4-3 0 16,-4 1 0-16,1-4 0 15,-1 0 0-15,0 4-1 16,0-1 1-16,1-3 0 62,-1 1 0-62,0-1 0 0,4 4 1 0,-4-4-2 0,0 0 1 0,-3 1 0 0,4-1 0 0,-4-5 0 16,3 2 0-16,4-2 0 16,-4 2 0-16,0-5 0 15,7 2 0-15,-3 4 0 16,-4-1 0-16,3 4 0 16,4-1 0-16,-3-2 0 15,-1-1 0-15,-2 4 0 16,-1-1 0-16,4 0 0 15,-4-2 0-15,0 2 0 0,0 1 0 16,1-4 0-16,-1 1 0 16,4-1 0-16,-4 4 0 15,0-4 0-15,4 1 0 16,-4-1 0-16,4 3 1 16,-1-2-1-16,-3-1 0 15,1 1 0-15,-1-4 0 16,4 7-1-16,-4-4 1 15,0-2 0-15,0 5 1 16,1 1-1-16,-1-7 0 0,0 4 0 16,1 2 0-16,-1 1 0 15,0-1 0-15,0 0-1 16,4 1 1-16,-4-1 0 16,1 1 1-16,2-4-2 15,1 3 1-15,-1 1 0 16,1-4 0-16,-1 4 0 15,1 2 1-15,0-3-1 16,-1-2 0-16,1 2-1 16,-1-2 1-16,1-4 0 15,-1 7 0-15,1-4 0 16,-4 7 1-16,4-4-1 16,-4-5 0-16,0 8 0 15,1 0 0-15,-1-2 0 16,0-1 0-16,0 3 0 15,1-5 0-15,-1 2 0 16,0-2 0-16,1-4 0 0,-1 4 0 16,0 2 0-16,0 1 1 15,1 2-1-15,-1-3 0 16,0 1 0-16,1-1 0 16,-1 0 0-16,0 1 0 15,0 2 0-15,1-2 0 16,-1-1 0-16,4 0 1 15,-4 1-1-15,0 2 0 16,0 3 0-16,4-5 1 0,3-1-1 16,-7 3 1-16,7-5-1 15,0 2 0-15,0-2 0 16,-4 2 0-16,7-5-1 16,-6 5 1-16,3-2 0 15,-4-1 1-15,1 4-1 16,-4-1 1-16,1 0-1 15,-1 1 1-15,0-1-1 16,-3 1 1-16,7 2-1 16,-7-3 1-16,0 1-1 15,3-4 0-15,-3 4 0 16,3 2 0-16,-3 0 0 16,4 1 1-16,-1-1-1 15,0-3 0-15,0 1 0 16,1 2 1-16,2 0-1 15,-2 1 0-15,2-1 0 16,-3-3 0-16,4 4 0 0,0-1 0 31,-1-6 0-31,4 7 0 16,-3-1-1-16,-1 0 1 16,1-2 0-16,-1 2 0 15,1 1 0-15,-1-4 0 16,1 3 0-16,-4 1 0 15,4-4 0-15,-4 3 0 16,4-2 0-16,-1-4 0 16,-3 4 0-16,1-1 0 0,-1 3 0 15,0-5 0-15,1 2 0 16,-1 1 0-16,0-1 0 16,0-3 0-16,1 1 0 15,-1-1 0-15,4 4 0 16,-4 2 0-16,3 0 0 15,-2 1 1-15,2-1-1 16,-2 0 0-16,2 1 0 16,-3-1 0-16,1 0 0 15,-1-5 0-15,4 2-1 16,-4 1 1-16,0 2 0 16,4-3 0-16,-4 1 0 15,4 2 0-15,2 0 0 16,-2 1 0-16,0-1 0 15,-1-2 0-15,1-1 0 16,-1 0 0-16,1-2 0 16,-1-1 0-16,1 4 0 0,0-4 0 15,-4 4 0-15,3-1 0 16,-2-3 0-16,-1 4 0 16,0-1 0-16,1-2 0 15,-1 2 0-15,-3 1 0 16,0-1 0-16,3-3 0 15,-3 4 0-15,3 2 0 16,-3-2 0-16,4-1 0 16,-1 3 0-16,0-2 0 15,1-1 0-15,-1 0 0 0,0 1 0 16,0-1 1-16,1 1-1 16,-1-4 0-16,0 6-1 15,1-2 1-15,-1 2 0 16,3 3 1-16,1-2-2 15,0-4 1-15,2 4 0 16,1-1 0-16,0 0 0 16,0 0 0-16,-3 1 0 15,-1-1 0-15,1 3 0 16,-1-2 0-16,-2-1 0 16,2 0 0-16,1 4 0 15,3-1 0-15,-4 0 0 16,1-3 0-16,-4 4 0 15,0-1 0-15,4 0 0 16,-4 0 0-16,0-2-1 16,4 2 1-16,-1-3 0 15,1 3 0-15,0-2 0 0,-1-1 0 16,-3 3 0-16,4 1 0 16,-4-1 0-16,4 0 0 15,-1-3-1-15,-2 4 1 16,-1 2 0-16,0-3 0 15,1 0 0-15,-1 3 0 16,0 1 0-16,0-1 0 16,1 0 0-16,-1 0 0 15,0 0 0-15,1 0 0 0,-1 1 0 16,0-1 0-16,0 0 0 16,1 0 0-16,-1 0 0 15,0 3 0-15,1-3 0 16,-1 4 0-16,0-1 0 15,0 0 0-15,1-3 0 16,-1 3 0-16,4-3 0 16,-4 3 0-16,3 0 0 15,-6 3 0-15,7-6-1 16,-4 3 1-16,1 1 0 62,-4 2 0-62,6-3 0 0,-3-3 0 0,1 3 0 0,-1 0 0 0,7 0 0 0,-7-3 0 0,4 6 0 16,-7 0 0-16,6-3 0 16,-2 3 0-16,2 0 0 15,-3-3 0-15,4 0 0 0,-4 3 0 16,4 0 0-16,-1-2 0 16,-2-1 0-16,-1 0 0 15,0 3 0-15,4 0 0 16,-4 0 0-16,4 0 0 15,-1 0 0-15,1-3 0 16,-1 3 0-16,1 0 0 16,0-3 0-16,-1 0 0 15,1 3 0-15,-1 0 1 16,1-3-1-16,-1 3 0 0,1 0 0 16,0-3 1-16,-1 3-1 15,1 0 0-15,-1 0 0 16,1 0 1-16,-1 0-1 15,1 0 0-15,-1 0 0 16,1 0 0-16,0 3 0 16,-1-3 1-16,4 0-1 15,0 3 0-15,0-3 0 16,0 0 1-16,-1 0-1 16,-2 0 0-16,0 3 0 15,-1-3 1-15,1 3-1 16,-4 0 0-16,4 3 0 15,-4-4 1-15,3 1-1 16,1 3 0-16,-4 0 0 16,4-3 0-16,-1 3 0 15,1-3 1-15,0 3-1 16,-1-4 0-16,1 4 0 0,-4 0 1 16,4-3-1-16,-1 3 0 15,-3 0 0-15,1-3 0 16,-4 3 0-16,0-1 0 15,0 1 0-15,3 0 0 16,0 0 0-16,-3-3 1 16,4 0-1-16,-1 0 0 15,0 0 0-15,-3-1 1 16,3 4-1-16,1 0 0 0,-1 3 0 16,-3-6 1-16,0 3-1 15,0 0 0-15,3-1 0 16,1 1 0-16,-1 3 0 15,0 0 0-15,0-1 0 16,1 1 0-16,-1 0 0 16,0 0 1-16,1 2-1 15,2-2 0-15,1 0 0 16,3 0 0-16,-7-1 0 16,3-2 1-16,-2 3-1 15,2 0 0-15,1 0 0 16,-4-1 0-16,4 1 0 15,-1-3 0-15,1 3 0 16,-1-3 0-16,1-1 0 16,0 4 0-16,-4-3 0 15,0 0 0-15,4 0 0 16,-4-1 0-16,0 1 0 16,0 3 0-16,1 0 0 0,-1 3 1 15,0-4-1-15,1 4 0 16,-1 0 0-16,0-7 0 15,0 4 0-15,1 0 0 16,-1 0 0-16,0 2 0 16,1 1 0-16,-1 3 0 15,3-4 0-15,1 4 0 16,-4 0-1-16,1-1 1 16,2 4 0 30,-3-4 1-46,1 1-1 0,2-1 0 0,-2 1 0 0,-1 0 0 0,0 2 0 0,0 1 1 0,4 2-1 16,-4 1 0-16,4-4-1 16,-4 1 1-16,0-4 0 15,1 4 1-15,-1-1-1 16,4 1 0-16,-1-1 0 16,-3 1 0-16,1-1 0 15,-1 1 1-15,0-1-1 16,4 1 0-16,-1-4 0 15,1-2 1-15,0-3 0 16,-1 0 0-16,1 2-1 16,-4 1 1-16,0 0 0 15,1-1 0-15,-1 4-1 16,0 0 0-16,4-1 0 16,-4 1 0-16,4-4 0 0,-1 4 0 15,1-3 0-15,-1 2 0 16,1-2 0-16,-1 3 0 15,-2-1 0-15,2-2 0 16,1 5-1-16,-1-2 1 16,1 3 0-16,-4-1 0 15,1-5 0-15,2 5 0 16,1-2 0-16,-1-1 1 16,1 1-1-16,-1-3 1 0,-2 2-1 15,2 4 0-15,-2-4 0 16,2 1 0-16,-3 5 0 15,1-5 0-15,-1 0 0 16,-3-1 0-16,3-2 0 16,-3 0 0-16,4-1 0 15,-4 1 0-15,3 0 0 16,0-1 0-16,-3 1 0 16,7 0 0-16,-4-1 0 15,-3 1 0-15,3 0 0 16,0 2 1-16,1-2-1 15,-1 0 0-15,0-4 0 16,-3 1 1-16,4 3-1 16,-1 0 0-16,3 2 0 15,-2-2 1-15,-1-1-1 16,4 1 0-16,-1 0 0 16,1 0 0-16,-1 2 0 0,1 1 0 15,-1-1 0-15,4 1 1 16,0-3-1-16,-3 2 0 15,-1-2 0-15,1 2 0 16,-1-2 0-16,1 3 0 16,0-1 0-16,-1 4 0 15,1-6 0-15,-1 5 1 16,1-2-1-16,-1-1 0 16,-2 1 0-16,2-1 0 0,1 1 0 15,-4 0 0-15,0-1 0 16,4 4 0-16,-4-1 0 15,4 1 1-15,-4-1-1 16,0 1 0-16,1-4 0 16,2 1 0-16,-2 5-1 15,2 4 1-15,-3-4 0 16,1 4 0-16,-1-7 0 16,4 4 1-16,-4-4-1 15,0 3 0-15,0 1 0 16,1-4 1-16,2 1-1 15,1-1 0-15,-1 1 0 16,-2 0 1-16,2-4-1 16,1 7 0-16,-1-7 0 15,1 1 0-15,0-1 0 16,-4 4 0-16,0-4 0 0,0 1 1 31,1 8-1-31,-1-2 0 63,4-4 0-63,-4 4 1 0,3-1-1 0,1-8 1 0,0 5-1 0,-1 1 0 0,-3 2 0 0,4 1 0 15,-4-7 0-15,4 7 0 16,-4-4 0-16,4-2 0 16,-1-3 0-16,1 2 0 15,-1 1 0-15,1-3 0 0,-4 5 0 16,4 1 0-16,-1-4 0 15,1 1 0-15,-1-1 0 16,1 1 1-16,-4-3-1 16,1-1 0-16,2 4 0 15,-3-3 0-15,4-4 0 16,-4 1 0-16,1 3 0 16,-1-1 0-16,0 1 0 15,0 3 0-15,4-4 0 16,-4 1 0-16,1 0 0 15,-1-1 0-15,0 1 0 16,0 0 1-16,1-3-1 16,-4 2 0-16,3 1 0 15,-3-3 0-15,3-1 0 16,-3 1 0-16,0 0 0 16,0 0 0-16,0-1 0 15,4 1 0-15,-1 0 0 0,0-3 1 16,0 3-1-16,1-1 0 15,2 1 0-15,-2 0 0 16,2 3 0-16,-3-4 0 16,4 1 0-16,-4 0 0 15,1 0 0-15,-1 2 0 16,3-2 0-16,-2-3 0 16,2 3 0-16,1-1 0 15,-1 4 0-15,1 0 0 0,0-6 0 16,-1 2 0-16,1 1 0 15,-1 3 0-15,1-3 0 16,-1 2 0-16,-2-2 0 16,-1 3 1-16,0 2-1 15,-3-2 0-15,0 5 0 16,0-5 1-16,0 0-1 16,0-1 1-16,0 1-1 15,0 3 0-15,4-1 0 16,-1 1 0-16,0 5 0 15,0-2 0-15,1-1 0 16,2 1 0-16,1-3 0 16,-1-4 0-16,-2 4 0 15,2-4 0-15,-2 1 0 16,-1 3 0-16,0-1 0 16,0-2 0-16,1 0 0 15,-1-1 1-15,4 1-1 16,-1 3 0-16,-3-4 0 0,1 1 0 15,-1 3 0-15,3 2 1 16,1-2-2-16,0-1 1 16,6-5 0-16,-7 3 0 15,7-1 0-15,-3 4 0 16,0 3 0-16,0-4 0 16,-3 1 0-16,6-1 0 15,0 1 0-15,-3-3 0 16,0-1 0-16,-1 1 0 0,5 0 0 15,-1 2 0-15,-7 1 0 16,1-1 0-16,-1 1 0 16,4 0 0-16,0 2 0 15,-3-5 1-15,-1 0-1 16,4-1 0-16,0 4-1 16,0-4 1-16,0 1 0 15,0 0 0-15,-1 2 0 78,-2-5 1-78,0 0-1 0,-1-3 0 0,1 3 0 0,-1-1 0 0,1 4 0 0,-1-3 0 0,1-1 0 0,0 7 0 0,-1-9-1 16,4 0 1-16,0 5 0 16,-4-2 0-16,1 3 0 15,-1-6 1-15,1 5-1 16,0 1 0-16,-4 6 0 15,7-7 0-15,-4 1 0 0,1 0 0 16,-1 2 0-16,1 1 0 16,0 2 0-16,-4-2 0 15,7 0-1-15,-4-4 1 16,1 1 0-16,-1 0 1 16,1-1-1-16,0 1 0 15,-1 0-1-15,1-1 1 16,-1 1 0-16,1 0 0 0,-4-1 0 15,4 1 0-15,-4 0 0 16,4-4 0-16,-1 1 0 16,1 3 1-16,3-3-1 15,-4-1 0-15,1 1 0 16,3 0 0-16,-1-3 0 16,-2 3 0-16,-4-1 0 15,1 1 0-15,9 3-1 16,-7-4 1-16,4 4 0 15,0-3 1-15,0 0-2 16,3 2 1-16,-3 1 0 16,3-3 0-16,-6 2 0 15,2-2 1-15,1 0-2 16,-3 0 1-16,3-1 0 16,-4 1 1-16,1 0-1 15,3 0 0-15,-4 2 0 16,4-5 0-16,0 3 0 15,-4 0 0-15,1-3 0 0,0-1 0 16,2 7-1-16,-2-6 1 16,3 0 0-16,-4 0 0 15,1 2 0-15,0-2 0 16,2 3 0-16,-2-3 0 16,3 0 0-16,-4 0 0 15,1-1 0-15,3-2 0 16,-4 3 0-16,1 0 1 15,3 0-1-15,-4 0 0 0,4-1 0 16,0 1 0-16,-3-3 0 16,-1 0 0-16,1-3 0 15,-1 0 0-15,-2 3 0 16,6 0 0-16,-4 0 0 16,1 0 0-16,-1 0 0 15,1 0 0-15,-1 0 0 16,-2 2 0-16,6 1-1 15,-10 0 1-15,9 0 0 16,-2 0 1-16,0 0-1 16,-4-3 0-16,3-1 0 15,4 4 0-15,0-3 0 16,3 3 0-16,-3-3 0 16,0 3 0-16,-3-3 0 15,2 0 0-15,4 0 0 16,1 0 0-16,-5-1 0 15,1 1 0-15,0 0 0 0,7 0 0 16,-11 0 0-16,4 0 0 16,0 0 0-16,-7 0 0 15,7 0 0-15,-3 0 0 16,-1 0 0-16,1 0 0 16,-1-1 0-16,1 1 0 15,-4 0 0-15,7 0 0 16,-3 0 0-16,2 0 0 15,1 0 0 48,-3 0 0-63,6 0 0 0,-3 3 0 0,6-3-1 0,1 0 1 0,-4-1 0 0,7 1 0 0,-4 0 0 0,0 0 0 0,1-3 0 16,-1 0 1-16,-3 0-1 15,-3 0 0-15,0 0 0 16,0 3 0-16,3-3 0 15,-6 0 0-15,-1 0 0 16,-3 0 0-16,11 0 0 16,-8 0 0-16,4 3 0 15,-3-3 0-15,-1 0 0 16,-3 0 0-16,7 0 0 16,-3 0 0-16,-1 0 0 15,4 3 0-15,-3-3-1 16,-1 3 1-16,4-3 0 15,0 6 0-15,-3-3 0 16,-1 0 0-16,1-1 0 0,-1 1 1 16,1 0-1-16,3 3 0 15,-7-6 0-15,7-3 0 16,-3 6 0-16,2 0 0 16,1 0 0-16,0 0 0 15,0 0 0-15,-3-3 0 16,2 3 0-16,-2-3 0 15,0 0 0-15,-1 0 0 16,1 0 0-16,3 3 0 0,-1-3-1 16,1 0 1-16,0 0 0 15,0-6 0-15,0 9 0 16,6 3 0-16,-3-4 0 16,0-2 0-16,-3 3 0 15,0 0 1-15,3 0-1 16,-3-3 0-16,-3 3 0 15,3-3 0-15,-1 3 0 16,5 0 0-16,-5-3 0 16,1 3 0-16,0-3 0 15,3 3 0-15,-6 0 0 16,3-3 0-16,0 3 0 16,-1-3 1-16,8 3-2 15,-4 0 1-15,-3-1 0 16,-4-2 0-16,4 0 0 15,7 0 0-15,-4 3 0 16,0-6 0-16,0 1 0 16,0 2 0-16,0 0 0 0,-3 0 0 15,7 0 0-15,-4-6 0 16,-3 0 0-16,-4 6 0 16,4 0-1-16,0-6 1 15,0 6 0-15,3 0 1 16,-3 0-1-16,-7-3 0 15,7 6 0-15,0-3 0 16,0 0 0-16,-1-6 1 16,-2 6-2-16,3-3 1 0,0 6 0 15,0-9 1-15,-1 3-2 16,1 3 1-16,-3 0 0 16,3-3 0-16,0-2 0 15,-1 5 0-15,1 0 0 16,-3-3 0-16,-1 0 0 15,-2 3 0-15,6 0 0 16,-4 3 1-16,4-3-1 16,-3-6 0-16,-1 6 0 15,1 3 0-15,-1-3 0 16,-2-3 0-16,2 3 0 16,-6 0 0-16,0 0 0 15,3 0 0-15,-3 3 0 16,0-3 0-16,0 0 0 15,0 0 1 1,0 3-2 0,0-3 1-16,0 3-1 0,0-3 1 15,0 3-2-15,0-3 1 16,0 2-3-16,0-2 0 16,0 0-6-16,7-5 1 15,-4-1-10-15,4 0 0 16,3 3-6-16,6 0 1 15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7-13T18:19:27.745"/>
    </inkml:context>
    <inkml:brush xml:id="br0">
      <inkml:brushProperty name="width" value="0.1" units="cm"/>
      <inkml:brushProperty name="height" value="0.1" units="cm"/>
      <inkml:brushProperty name="color" value="#FFF200"/>
      <inkml:brushProperty name="fitToCurve" value="1"/>
    </inkml:brush>
  </inkml:definitions>
  <inkml:trace contextRef="#ctx0" brushRef="#br0">2 1780 17 0,'-3'3'8'0,"6"0"-7"15,-3-3 8-15,0 0-9 16,0 0 1-16,0 0 2 16,0 0 0-16,0 0-3 15,0 0 1-15,0 0 2 16,-3 0 0-16,3 0-1 15,0 0 1-15,0 3-2 16,0-3 1-16,0 0-1 16,0 0 0-16,0 0 0 15,0 0 1-15,3 0-1 16,4-3 1-16,-1 0 0 16,1 0 1-16,-4 0-1 15,4 0 1-15,3 0-2 0,-1 0 0 16,1-2 0-16,3-1 0 15,1 3-1-15,-1 0 1 16,0 0-1-16,0-3 1 16,0 3-1-16,0-3 0 15,4 6 0-15,-1-2 1 16,1-1 0-16,-1 0 0 16,-3-3 0-16,-3 0 0 15,0 3 0-15,3 0 0 0,-3-3-1 16,3 0 1-16,0 1-1 15,0-1 1-15,0 0-1 16,0 0 0-16,1 0 0 16,-1 0 0-16,0-2 0 15,0 2 1-15,0-6-1 16,0 6 0-16,0-2 0 16,1 2 1-16,-1-6-1 15,0 3 0-15,0 1 0 16,0-1 1-16,0 3-1 15,0 0 0-15,4-3 0 16,-1 1 0-16,-3 2 0 16,4-3 0-16,-4 3 0 15,0 0 0-15,4-5 0 16,-4-1 0-16,0 0 0 16,3 1 1-16,1-1-1 15,-8 0 1-15,5 3-1 16,-1-2 0-16,0 5 0 0,-3-3 0 15,0 0 0-15,-4 4 0 16,4-4 0-16,-3 3 1 16,-1 0-1-16,1 0 0 15,-1 1 0-15,1-1 0 16,-1 0 0-16,1-3 0 16,0 3 0-16,-1-3 0 15,1 4 0-15,3-1 0 0,-4-6 0 16,1 6 0-16,3-2 0 15,-1-1 0-15,1 3 0 16,0 0 0-16,0 0 0 16,0-3 0-16,0 4 0 15,0-4 0-15,3 0 0 16,0 3 0-16,-3 0 0 16,0-2 0-16,-1 2 0 15,1 0 0-15,0 3 0 16,0-6 0-16,-3 3 0 15,2-2 0-15,1 2 0 16,3-3 0-16,0-3 0 16,1 4 0-16,2-1-1 15,-3 3 1-15,4 0 0 16,2 0 0-16,-6 1 0 16,4-4 0-16,-1 0 0 15,1 3 1-15,-4 0-1 16,0-2 0-16,0 2 0 0,0 0 0 15,-3-3-1-15,0 0 1 16,3-2 0-16,-3 5 0 47,0-3 0-47,0 0 0 0,0 4 0 0,-1-1 1 0,1-3-1 0,0 0 0 16,0 3 0-16,3-2 0 15,0-1 0-15,0 0 0 16,1 3 0-16,-1-5 0 0,0 8 0 15,0-6 0-15,0 3 0 16,0-3 0-16,-3 1 0 16,3-1 0-16,-3 3 0 15,0 0 0-15,0 3 0 16,0-3 0-16,3 1 0 16,0-1 0-16,0 3 0 15,7-3 0-15,-7 0 0 16,3 0 0-16,1 0 0 15,-4 1 0-15,3-1 0 16,-3 0 0-16,1 0 0 16,-1 0 0-16,-3 0 0 15,-1 1 0-15,1-4 0 16,0 0 0-16,0 0 0 16,0-2 0-16,0 5 0 15,0-3 0-15,-4 0 0 16,4 0 0-16,0 1 0 0,0-1 0 15,-1 3 0-15,1 3 0 16,0-3 0-16,0 0 0 16,3-2 0-16,-3 2 0 15,0 0 0-15,0 0 0 16,0-5 0-16,-1 2 1 16,1 0-1-16,0 0 0 15,0 1 0-15,0-1 1 16,-4-3-1-16,4 0 0 0,-3 1 0 15,3-1 0-15,0 0 0 16,-1 4 0-16,1-1 0 16,0 0 0-16,7 0 0 15,-4 1 1-15,0-1-1 16,0-3 0-16,3 3 0 16,1 1 0-16,-1-4 0 15,1 0 0-15,-1 6 0 16,0-2 0-16,1 2 0 15,-1-3 0-15,-3 0 0 16,1-2 1-16,-1 2-1 16,3 0 0-16,1 0 0 15,-1 1 0-15,0-1 0 16,1 0 0-16,3 0 0 16,-1 1 0-16,-2-1 0 15,-1 3 1-15,1-3-1 16,-1 0 1-16,0 4-1 15,1-1 1-15,-1 0-1 0,1 0 0 16,-4 0-1-16,0 0 1 16,3 1-1-16,1-1 1 15,2 3 0-15,1-3 1 16,0 0-1-16,3 0 0 16,-3 3 0-16,-1-2 1 15,-2-4-1-15,-1 3 1 16,1 0-1-16,-1 0 0 15,0 3 0-15,1 0 0 0,-4 0 0 16,3 3 0-16,1-2 0 16,-1-1 1-16,1 0-1 15,-1 0 0-15,1 3 0 16,-1-3 1-16,0-3-1 16,1 0 0-16,-1 3 0 15,4 3 0-15,-4-6 0 16,1 1 0-16,-4-1 0 15,3 6 0-15,1-3 0 16,2 0 1-16,1-3-1 63,0 3 1-63,0-3 0 0,-1 3 0 0,1-2-1 0,0 5 1 0,-1-3-1 0,-2-3 0 0,-1 3 0 15,-3 0 1-15,1-3-1 16,-1 3 1-16,3 0-1 15,-3 3 1-15,4-3-1 16,-1 0 1-16,0 1-1 0,1-4 1 16,-1 3-1-16,1 0 1 15,-4 0-1-15,7 0 0 16,-7 0 0-16,0 0 0 16,0 3 0-16,0 0 0 15,0-3 0-15,0 3 0 16,1-3 0-16,2 3 1 15,0-3-1-15,1 1 0 16,3-4 0 0,-1 6 1-16,4 0-1 15,-3-3 1-15,0 3-1 16,-1 0 1-16,-2-3-1 16,-1 3 1-16,-3-3-1 15,0 3 1-15,1-3-1 16,-1 3 0-16,0-3 0 15,0 0 1-15,0 6-1 16,0-6 0-16,0 3 0 16,1 0 0-16,-1 0 0 15,3 0 1-15,-3 0-1 16,0 0 0-16,1 0 0 16,-1-3 1-16,0 3-1 15,0 0 0-15,0 0 0 16,0 0 0-16,0 0 0 15,1 0 1-15,-1 3-1 16,0-3 1-16,-3 0 0 0,3 0 0 16,0 0-1-16,3 3 1 15,1 0-1-15,-4-3 1 16,3 0-1-16,1 0 1 16,-1 6-1-16,1-3 0 15,-1 0 0-15,-3 0 1 16,0 0-1-16,0-3 0 15,1 2 0-15,-1-2 1 16,0 3-1-16,3 0 0 0,-3-3 0 16,1 3 0-16,5 0 0 15,-2 3 0-15,-1-6 0 16,1 3 0-16,-1 3 0 16,0 0 1-16,4-4-1 15,0 4 0-15,-1 0 0 16,1 3 0-16,0-3 0 15,0 3 1-15,-1-7-1 16,1 4 0-16,3-3 0 16,-3 6 0-16,-1-3 0 15,1 3 0-15,0-7 1 16,0 4 0-16,-4-3 0 16,-3-3 0-16,0 3 0 15,0 0 1-15,1 0-1 16,-1 0 0-16,0 0-1 15,6 0 0-15,-2 0 0 16,-1 0 1-16,1 2-1 16,-1 1 0-16,4 0 0 0,-4 0 0 15,1 0 0-15,2 3 1 16,1-4-1-16,0 1 1 16,-4 0-1-16,1 3 0 15,-1-3 0-15,-3 2 1 16,0 1-2-16,1 0 1 15,2 0 0-15,0 2 1 16,4 1-2-16,-3-3 1 0,-1 5 0 16,7-2 0-16,0 3 0 15,-3 2 0-15,-1 1 0 16,4-7 0-16,-3-2 0 16,0 3 1-16,-1-1-1 15,1-2 0-15,0 3 0 16,0 0 0-16,-4-1 0 15,4-2 0-15,-4 3 0 16,1-1 0-16,-1 1 0 16,0 6 0-16,1-7 0 15,-1 4 0-15,1-3 0 16,-4 2 0-16,3-2 0 16,1 0 0-16,-1 2 0 15,0-2 0-15,1-3 0 16,3-4 0-16,-1 4 0 15,1 0 0-15,0 0 0 16,-1-1 0-16,-2 1 0 16,-1 0 0-16,1-3 0 0,-1 3 0 15,-3-1 0-15,10 1 1 16,-3 0-1-16,-4 0 0 16,4 2-1-16,0-2 1 15,-4 0 0-15,4 2 0 16,0-2 0-16,-4 0 0 15,0 0 0-15,1-1 0 16,-1-2 0-16,-3 3 0 16,1 0 0-16,-1 0 0 0,-3-1 0 15,-1 4 0-15,5 0 0 16,-1 2 0-16,-3-2 0 16,6 0 0-16,0 2 0 15,-2-2 1-15,5 0-2 16,4 2 1-16,-10-2 0 15,7 0 0-15,-3-1 0 16,-8 1 0-16,8 3 0 16,-4-4 0-16,0 1 0 15,0 0 0-15,0 2 0 16,0-2 0-16,1 0 0 16,-1 2 1-16,3-2-1 15,-3-3 0-15,4-1 0 16,-4-2 0-16,0 3 0 15,0 0 0-15,4-1 0 16,-1 1 0-16,0 0 0 16,1 0 0-16,-7 2 0 0,6 1 0 15,-3 0 0-15,0-1 0 16,1-2 0-16,-5 3 0 16,5-3 0-16,-1-1 0 15,3 1 0-15,1 3 0 16,-4-3 0-16,3-1 1 15,0-2-1-15,1 0 0 16,-1 0 0-16,4 3 0 16,-4-4 0-16,1 4 0 15,-1 3 0-15,4-3 0 0,0-1 0 16,-1 1 0-16,1 0 0 16,0 0 0-16,0-1 0 15,-4 1 0-15,7 0 0 16,-3 3 0-16,-1-1 0 15,1-2 1-15,-3 0-1 16,-4 0 1-16,6-1-1 16,1 4 1-16,-4 0 0 15,11-4 0-15,-8-2-1 16,1 3 0-16,0-6 0 16,-4 3 1-16,1 0-1 15,-1-1 0-15,4 4 0 16,-4-3 1-16,1-3-1 15,-4 0 0-15,0 3 0 16,0 0 0-16,0-1 0 16,-3-2 0-16,7-3 0 15,-4 3 0-15,0 3 0 0,0-3 0 16,-3-3 0-16,6 6 0 16,-3-3 0-16,0 3 0 15,1-3 0-15,2 2 0 16,-3 1 0-16,0 3 0 15,0-3 0-15,7 0 0 16,-7-3 0-16,0 2 0 16,4-2 0-16,-4 0 0 15,0 0 0-15,0-3 0 0,0 0 0 16,1 0 0-16,-5 3 0 16,1 0 0-16,0 0 0 15,0 0 0-15,0 0 0 16,-4 3 1-16,11-3-1 15,-1 2 0-15,-3 1 0 16,-3-3 1-16,7 3-1 16,-7-3 1-16,-1 0-1 15,-2 0 1-15,3 0 0 16,0 2 0-16,-1 1-1 16,1-3 1-16,0 0-1 15,-3 0 1-15,3 0-1 16,-7 0 0-16,7 0 0 15,3 0 0-15,-3 0 0 16,-4 0 0-16,1 2 0 16,3-2 0-16,0 3 0 15,-1-3 0-15,1 0 0 16,-3 0 0-16,3 0 0 0,0 0 0 16,-1 3 0-16,1-3 0 15,0-1 0-15,-3 1 0 16,3 3 0-16,6-3 0 15,-6 0 0-15,-4 0 0 16,4 3 0-16,0 0 0 16,-7 0 0-16,7-4 0 15,0 1 0-15,-3 0 0 0,-1 0 0 16,-2 0 1-16,5-3-1 16,-9 0 0-16,7 3 0 15,-4 0 0-15,-3-3 0 16,7 0 1-16,-4 3-1 15,-3 0 0-15,7-3-1 16,-1 3 1-16,1 0 0 16,-1 0 0-16,4-1 0 15,-3 1 0-15,3 0 0 16,-4-3 0-16,1 3 0 16,-1-3 1-16,1 0-1 15,3 0 0-15,-7 6 0 16,7-3 0-16,-4 0 0 15,1-3 0-15,-4 3 0 16,1-3 0-16,-4 0 0 16,0 0 0-16,0 0 0 15,3-6 0-15,0 9 0 16,-3-3 0-16,0 0 0 0,7 0 0 16,-7 0-2-16,0 6 1 15,3-3-6-15,-3-3 1 16,0-3-15-16,-10 6 0 15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7-13T18:19:27.748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 contextRef="#ctx0" brushRef="#br0">0 589 11 0,'0'0'5'0,"7"0"4"16,-4-3 6-16,1 0-14 16,2 0 0-16,1 0 1 15,3 1 1-15,-1-1-4 16,1 3 0-16,3 0 3 0,1-3 0 16,2 0-1-16,0 0 1 15,4 0-1-15,0 0 1 16,0 0-1-16,-4-3 1 15,4 3 0-15,-7 0 0 16,0 1-1-16,0-1 1 16,-3-3-1-16,3 0 1 15,-3 0-1-15,3 3 1 16,0-3-2-16,0 3 0 16,4-2 0-16,-1 2 1 0,1 0-1 15,-1-3 0-15,0 0 0 16,1-3 1-16,-1 1 0 15,1 5 0-15,-1 0-1 16,1-3 1-16,-1 0-1 16,-3 0 1-16,7 0-1 15,-4 1 1-15,4 2-1 16,0-3 0-16,-1 0 0 16,1 3 1-16,-3-3-1 15,-1 0 0-15,4-5 1 16,-4 5 0-16,0 3-1 15,-2-3 1-15,-1 0-1 16,3 0 1-16,1 1-1 16,-1 2 1-16,0-3-1 15,1 0 0-15,3 0 0 16,-1 0 1-16,1 0-1 16,3-2 0-16,-3 2 0 0,-1-3 1 15,1 3-1-15,0 0 1 16,-4 1-1-16,1-4 1 15,-1 6-1-15,1 0 1 16,-1-3-1-16,0 3 0 16,4 0 0-16,-4-3 1 15,4 6-1-15,0-5 0 16,0-1 0-16,-1-3 1 16,-2 3-1-16,-1 0 0 0,1-2 0 15,-1 2 0-15,0 3 0 16,1-3 0-16,-1 0-1 15,-3 3 1-15,1 0 0 16,-1 0 1-16,0 0-1 16,0 1 0-16,3-1 0 15,-2 0 0-15,2 0 0 16,0 0 0-16,1 0 0 16,-4 0 1-16,3 0-1 15,1 0 0-15,-4 0 0 16,0 0 0-16,3 0 0 15,1 0 0-15,3 3 0 16,3-2 0-16,0-1 0 16,-4 0 1-16,4 0-1 15,0 0 1-15,-3 0-1 16,0-3 1-16,3 3-1 16,0 0 1-16,3 0-1 0,0 0 0 15,0-2 0-15,4-1 1 16,0 3-1-16,-1 0 0 15,-3 0 0-15,1 0 1 16,-4-3-1-16,0 3 0 16,6 0 0-16,-2 3 0 15,-1 0 0-15,0 0 0 16,0 0 0-16,1-3 1 16,-4 1-1-16,0-1 1 0,-4 0-1 15,4 0 1-15,4 3 0 16,-1-3 0-16,0 3 0 15,4-3 0-15,-1 3-1 16,1 0 0-16,-1 0 0 16,1 0 1-16,3 0-1 15,0 0 0-15,3 3 0 16,0-3 0-16,-7 0 0 16,1 0 0-16,0-3 0 15,-1 0 1-15,-3 0-1 16,4 0 0-16,0 3 0 15,2-3 1-15,1 0-1 16,0 0 1-16,-3 3-1 16,2-2 0-16,-2 2 0 15,3 0 1-15,-4 0-1 16,1 0 1-16,3 0-1 16,-4 0 0-16,-2-3 0 15,-1 0 1-15,0 0-1 0,1 0 0 16,2 3 0-16,1-3 0 15,-1 0 0-15,1 0 0 16,-1 0 0-16,4 3 1 16,-3 0-1-16,-1 0 0 15,1 0 0-15,3 0 1 16,3 3-1-16,0-3 1 16,-6 0-1-16,-1 0 1 15,1-3-1-15,-1 3 0 0,1 0 0 16,-1 0 0-16,4 0 0 15,0 0 0-15,0 0 0 16,-4 0 1-16,1-3-1 16,-4 3 1-16,1 0-1 15,-1 0 1-15,3 0-1 16,1 0 0-16,3 0 0 16,-4 0 1-16,1-3-1 15,-1 3 1-15,4 3-1 16,0-3 0-16,0 0 0 15,6 0 1-15,-2 0-1 16,-1-3 1-16,0 3-1 16,0 0 1-16,7 3-1 15,-1 0 1-15,1 0-1 16,-7 0 1-16,0-3-1 16,0 0 1-16,4 3-1 15,2 0 0-15,-2 3 0 0,-1 0 1 16,1-1-1-16,-4 4 0 15,-3 0 0-15,0 0 0 16,-1-1 0-16,5 1 0 47,-1 0-1-47,-3 0 1 0,-4-1 0 0,1 1 0 0,-1 3 0 0,4-3 1 16,-3-1-1-16,2-2 0 15,1 0 0-15,3 3 0 16,1-3 0-16,-1 0 0 0,6-1 0 15,1 4 0-15,3 0 0 16,-7-3 0-16,1 0 0 16,3 2 0-16,-4-5 0 15,0 0 0-15,1 3 0 16,-1 0 0-16,1 3 0 16,-4-4 1-16,-3 4-1 15,3-3 0-15,-3 0 0 16,3 0 0-16,-3 2 0 15,3 1 0-15,-3 0-1 16,-4 0 1-16,4-1 0 16,0 1 0-16,3 0 0 15,0-3 0-15,7 3 0 16,-7-1 0-16,0 1 0 16,3 0 0-16,1 0 0 15,3 2 1-15,3-2-1 16,-7-6 0-16,0 3 0 0,1 0 0 15,-4 0 0-15,0-1 1 16,0 1-2-16,0 0 1 16,-6 0 0-16,3 0 0 15,-4 0 0-15,1-1 1 16,-1 4-1-16,-2-3 0 16,12 3 0-16,-3-3 1 15,-3-1-1-15,-3-2 0 16,-1 0 0-16,-3 0 0 0,1 0 0 15,-1 0 0-15,4 0 0 16,-1 3 0-16,1 0 0 16,-4-3 0-16,0 2 0 15,0 1 0-15,-3 0 0 16,0 0 0-16,-3 0 0 16,3 0 0-16,-6 2 0 15,-1 1 0-15,4 0 0 16,-1-3 0-16,1 2 0 15,6-2 0-15,1 0 0 16,-8 0 0-16,1 0 0 16,0 0 1-16,-4-3 0 15,4 2 0-15,6 1 0 16,-6-3 1-16,6 3-1 16,-6-3 0-16,0 0 0 15,3 6 1-15,-4-6-2 16,1 2 1-16,-4-2-1 0,-2-3 0 15,2 3 0-15,-3 0 0 16,-6-3 0-16,3 3 1 16,-1-3-1-16,1 3 0 15,3-3 0-15,-3 6 0 16,0-3 0-16,3 3 0 16,4-4 0-16,-4 4 0 15,0-3 0-15,0 3 0 16,0 0 0-16,-3-6 0 0,-7 0 0 15,7 3 0-15,-10 3-3 16,7-1 1-16,-7-5-6 16,3 9 1-16,-3 0-11 15,10 0 0-15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7-13T18:19:27.749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 contextRef="#ctx0" brushRef="#br0">-4 82 26 0,'0'-8'13'0,"7"5"-13"16,-7 3 14-16,6-3-14 15,1 0 0-15,0 1 1 16,-1-1 0-16,4 0-1 0,0 0 0 15,0 0 2-15,0 3 1 16,-1 0-1-16,1 0 1 16,-3 0-1-16,3 0 1 15,3 0-1-15,3 0 0 16,4 0-1-16,3 3 0 16,0-3-1-16,3 0 1 15,1 0 0-15,-4-3 0 0,6 0-1 16,-3 1 1-16,4-1 0 15,3 0 0-15,0 0 0 16,-1 3 0-16,1 0-1 16,-3 0 1-16,3 0-1 15,0 0 0-15,-1 0 0 16,1 0 1-16,3 0-1 16,-3 0 1-16,-3 0-1 15,-4 0 1-15,0-3-1 16,1 0 1-16,-1 3-1 15,0 0 1-15,4-3-1 16,-1 3 0-16,4 0 0 16,0 0 1-16,-3 0-1 15,-1 0 1-15,3 0-1 16,4 0 1-16,0 0-1 47,0-2 1-47,0-1-1 0,-3 0 1 0,0-3-1 0,3 4 0 0,-3-1 0 0,2 0 0 15,-2 3 0-15,0 0 1 16,-3-3-1-16,-1 3 0 16,-3 0 0-16,4 0 0 15,3 0 0-15,0 0 0 16,3 0 0-16,-3 0 1 16,-4 0 0-16,1 0 0 15,-1 0 0-15,1-3 0 16,-4 3-1-16,4 0 0 0,-4 0 0 15,3 0 0-15,1 0-1 16,-4 0 1-16,1 0-1 16,-1 0 0-16,-3 0 2 15,0 0 0-15,3 0-1 16,7 0 0-16,-3 0 0 16,2 0 0-16,-2 0 0 15,-4 0 1-15,0 0-1 16,-3-3 0-16,4 3 0 15,-1 0 0-15,0 0 0 16,1 0 0-16,-1 0 0 16,0 0 0-16,0 0 0 15,-3 0 0-15,0 0 0 16,0 0 1-16,0 0-1 16,-3 0 0-16,6 3 0 15,-3-3 1-15,4 3-2 16,-4 0 0-16,3-3 1 15,0 0 0-15,-6 0 1 0,0 0 0 16,-1 0-2-16,1 0 1 16,0 0 1-16,3 0 0 15,0 0-1-15,0 0 0 16,3 0 0-16,-3 0 0 16,0 0 0-16,0 0 0 15,0 0 0-15,3 0 0 16,-6 3 0-16,0-3 0 0,-4 3 0 15,4-3 0-15,-4 2 0 16,4 1 0-16,2-3 0 16,4 3 0-16,-3-3 0 15,0 0 0-15,-3 0 0 16,0 0 0-16,-1 0 0 16,1 0 0-16,0 0 0 15,-1 0 0-15,1 0 0 16,3 0 0-16,0 0 0 15,3 0 0-15,1 0 0 16,2 0 0-16,-3 0 0 16,1 0 0-16,-4 0 0 15,3 0 0-15,0 3 0 16,4-3 0-16,3 0 0 16,-4 0 1-16,-3 0-1 15,1 0 1-15,-1 0-1 16,4-3 1-16,-1 3-1 15,1-3 1-15,3 3-1 0,3 0 1 16,-3 0-1-16,-4 0 1 16,1 0-1-16,-1 0 0 15,4 0 0-15,0 0 0 16,2 0 0-16,-2 0 1 16,-4 0-2-16,-2 0 1 15,-1 0 0-15,0 0 0 16,4 0 0-16,-1-3 0 15,4 3 0-15,-3 0 0 0,-1 0 0 16,1 0 1-16,-4 0-2 16,0 0 1-16,1 0 0 15,-1 0 1-15,4 0-1 16,-1 0 0-16,4 0-1 16,0 0 1-16,-4 0 0 15,-2-2 1-15,-1-1-2 16,0 3 1-16,1-3 0 15,5 3 0-15,-2-3 0 16,-1 3 0-16,1 0 0 16,0 0 0-16,-4 0 0 15,0 0 0-15,0 0 0 16,1 3 1-16,2 0-1 16,1-3 0-16,-1 0 0 15,4 0 0-15,-3 0 1 16,-2 0 0-16,2 0-1 15,3-3 1-15,-4 3-1 16,1 0 1-16,3 0 0 0,-4 0 0 16,1 0-1-16,-1 0 0 15,1 0 0-15,-4 3 0 16,1 0 0-16,2-1 1 16,4 1-1-16,3-3 1 15,-3 3 0-15,-4-3 0 16,4 0-1-16,0 0 1 15,0 0-1-15,3 0 0 16,0 0 0-16,-3 0 0 0,6 0 0 16,-6 3 0-16,-3-3 0 15,3 3 1-15,-4-1-1 16,7 1 0-16,1-3 0 16,-5 0 1-16,1 0-1 15,-6 0 1-15,-1 0 0 16,0 0 0-16,0 0-1 15,1 0 0-15,2 0 0 16,1 0 1-16,-4 3-1 16,7-3 0-16,-10 3 0 15,6 0 0-15,-2 0 0 16,-4 0 1-16,0-1-1 16,6 1 0-16,-2 0 0 15,12 0 0-15,-10 0 0 16,1 0 0-16,-4-1 0 15,4 1 0-15,-1-3 0 16,1 3 0-16,0 0 0 0,1-3 0 16,-1 0 0-16,6 3 0 15,-6 0 0-15,-1-1 1 16,-2 2-1-16,5-1 0 16,1 0-1-16,0 0 1 15,3 0 0-15,-6-1 0 16,-1 1 0-16,1 0 0 15,-4 0 0-15,7 0 0 16,-4-1 0-16,0 1 0 0,1 0 0 16,-4 0 0-16,3 3 0 15,-2-3 0-15,-8 0 0 16,8-3 0-16,-8 0 0 16,4 2 0-16,0-2 0 15,0 3 1-15,0-3-1 16,-3 3 0-16,6-3 0 15,1 0 0-15,-8 3 0 16,-2-3 0-16,-4 0 0 16,7 0 0-16,-4 0 0 15,0 2 0-15,4-2 0 16,0 3 0-16,0 0 0 16,3-3 0-16,0 6-1 15,0-6 1-15,0 3 0 16,-4-3 0-16,-2 6 0 15,9-3 1-15,-10 0-1 16,-2 0 0-16,5-6 0 16,-6 6 0-16,-3 0 0 0,0-1 0 15,-7-2 0-15,7 3 0 16,-3-3 0-16,-4 3 0 16,7 0 0-16,-3-3 0 15,2 3 0-15,-2-6 0 63,-4 3 0-63,7 0 0 0,-3 3 0 0,-4-3 0 0,3 3 0 0,-6-3 0 0,4-3 0 0,-1 3 0 0,0 3 0 15,7-3 0-15,-3 6 0 16,-4-6 0-16,4 2-2 16,-7-2 1-16,0 3-10 15,-7 3 0-15,-3-4-5 16,0-10 0-16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7-13T18:19:27.750"/>
    </inkml:context>
    <inkml:brush xml:id="br0">
      <inkml:brushProperty name="width" value="0.1" units="cm"/>
      <inkml:brushProperty name="height" value="0.1" units="cm"/>
      <inkml:brushProperty name="color" value="#FFFFFF"/>
      <inkml:brushProperty name="fitToCurve" value="1"/>
    </inkml:brush>
  </inkml:definitions>
  <inkml:trace contextRef="#ctx0" brushRef="#br0">300 114 18 0,'-3'-9'9'0,"0"4"-1"0,3-4 9 15,-4 3-16-15,1-3 1 16,-4 3 4-16,-2 1 0 16,-1-1-6-16,-6 3 0 15,0 0 4-15,-7 6 1 16,3 0-1-16,0 0 1 0,-3 0-4 16,4 5 1-16,-1 4-1 15,0 6 0-15,5-4-1 16,-2 7 0-16,4-4-1 15,-6 4 0 1,9 2 0-16,3-3 1 0,4 1-1 16,3 2 1-16,0 0-1 15,7-2 1-15,-1-1 0 16,1-2 0-16,6-1-1 16,0-2 1-16,3-3 0 15,-3-1 1-15,6-2-1 16,1 0 1-16,-4-3-1 15,1-3 1-15,-1-3 0 16,4-3 0-16,0-6-1 16,-1 0 1-16,-2-2-1 15,1-1 1-15,-1-3 0 16,-4-2 0-16,0-4 0 16,-3 4 0-16,-3-4 0 0,-1-2 1 15,-3 3 0-15,-3 2 0 16,0-2 0-16,0 2 0 15,-3-2-1-15,3-4 0 16,0-2-1-16,0 0 0 16,0-1-5-16,-3 4 0 15,-4 0-9-15,-9-1 1 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23:41:19.078"/>
    </inkml:context>
    <inkml:brush xml:id="br0">
      <inkml:brushProperty name="width" value="0.07" units="cm"/>
      <inkml:brushProperty name="height" value="0.07" units="cm"/>
      <inkml:brushProperty name="color" value="#26ADE4"/>
      <inkml:brushProperty name="fitToCurve" value="1"/>
    </inkml:brush>
  </inkml:definitions>
  <inkml:trace contextRef="#ctx0" brushRef="#br0">-7607 208 19 0,'0'-4'9'0,"-4"16"-1"16,4-12 9-16,0 0-13 15,0 0 0-15,-4-4 2 0,-1 4 1 16,1-4-8-16,0-3 0 16,0 3 6-16,-2-5 0 15,2 5-2-15,-5-4 1 16,1 0 0-16,-1 0 0 15,-5 0-1-15,2 6 1 16,-6-6 0-16,-4 4 0 16,-8 0 0-16,-5 12 0 15,-9 2-1-15,-4 10 0 32,-9 0-1-32,-1 4 0 0,2 15-1 0,-5 12 0 0,8 5-1 15,5 17 1-15,4 5-1 78,0 12 0-78,9 14 0 0,0-2 0 0,13 9 0 0,14 11 1 0,8 10-2 0,4-19 1 0,13-10 0 0,14-9 1 0,13-14 0 16,13-20 0-16,18-21 0 16,7-24 1-16,6-15 0 15,12-27 1-15,6-24-1 16,-5-36 1-16,4-12-2 15,-5-3 1-15,-12-22-1 16,-9 2 0-16,-14-12 0 16,-17 7 0-16,-21 14-1 15,-18 2 1-15,-27 8-1 0,-21 23 1 16,-18 12-4-16,-18 10 0 16,6 18-9-16,-10 12 1 15,0 8-9-15,-1 4 0 16</inkml:trace>
  <inkml:trace contextRef="#ctx0" brushRef="#br0" timeOffset="1">-7768 1626 24 0,'8'-14'12'0,"-3"-14"2"0,-1 24 12 16,-4 1-23-16,0 3 1 15,0 11 4-15,0 9 0 16,0 10-8-16,-4 18 0 0,4 8 7 16,0 23 0-16,8 0-1 15,1 9 0-15,-1-2-3 16,2-10 0-16,3-2-4 15,0-6 0-15,9-8-16 16,4-13 1-16</inkml:trace>
  <inkml:trace contextRef="#ctx0" brushRef="#br0">-10300 2876 29 0,'0'-4'14'0,"5"-23"-6"0,-5 27 15 16,0 0-19-16,0 0 1 15,0 0 3-15,0 4 0 16,4 0-10-16,-4 7 1 16,0 10 7-16,0 10 0 15,0 8-2-15,0 12 1 16,0 17-3-16,0 3 1 16,-4 17-1-16,-1 6 0 0,1-3-1 15,0-12 1-15,-2-8-2 63,2-7 1-63,4-6-5 0,0-13 1 0,0-14-6 0,4-18 0 0,-4-13-7 0,10-25 0 0</inkml:trace>
  <inkml:trace contextRef="#ctx0" brushRef="#br0">-10375 3216 36 0,'-12'21'18'0,"12"-7"-11"16,0-10 25-16,4 0-29 15,0 0 1-15,5 0 3 16,-1 0 0-16,15 4-8 0,2-4 0 16,2 4 6-16,4 0 1 15,-1-4-3-15,1 0 0 16,0-4-1-16,-1 8 0 15,10-8-2-15,-5 0 1 16,-4 0-2-16,-1-12 0 16,-3 0-2-16,-6 0 1 15,1-4-2-15,-4 0 0 16,-6-6-3-16,2-6 1 16,-1-4 0-16,0-4 0 15,1-6-1-15,-1-2 1 0,0 0 1 16,5 0 0-16,-10-7 2 15,-3 11 0-15,-5 5 4 16,4 4 1-16,-4 7 4 16,4 8 1-16,-4 16 2 15,4 12 0-15,-4 20 1 16,0 22 1-16,0 18-3 16,-4 14 0-16,4 13-3 15,0 4 0-15,0-12-2 16,4-1 0-16,1-13-8 15,3-9 1-15,2-21-15 16,3-12 1-16</inkml:trace>
  <inkml:trace contextRef="#ctx0" brushRef="#br0">-9122 3315 21 0,'14'0'10'0,"-1"-16"8"0,-9 13-7 16,4-2-7-16,-3-3 0 15,-1 0 3-15,-4-4 0 16,4 0-8-16,-4 2 0 0,0-2 7 15,0-1 1-15,-4 1-1 16,0 5 0-16,-13 3-1 16,-6 4 1-16,-3 7-1 15,-9 9 0-15,-9 1-1 16,5 1 0-16,3 14-2 16,6 12 0-16,8 0-2 15,5-2 1-15,4 3-1 16,9-1 0-16,4-8-1 15,8-1 0-15,9-4 2 16,10-11 1-16,3-12 0 16,5-12 0-16,5-8 1 15,-5-4 1-15,1-7-1 16,-11-12 1-16,-2-10-2 16,-6 10 1-16,0-5-1 15,-3 1 0-15,-10-1-1 0,-4-4 1 16,0 4-5-16,-4 6 1 15,-2 6-7-15,2 0 0 16,0 4-12-16,8-4 0 16</inkml:trace>
  <inkml:trace contextRef="#ctx0" brushRef="#br0">-8846 3271 30 0,'8'-12'15'0,"10"-18"0"16,-13 21 8-16,3 1-20 15,1 0 0-15,-5 1 6 16,-4 7 1-16,4 3-10 16,-4 9 1-16,-4 9 6 15,0 1 1-15,0 14-2 16,-1 12 0-16,1 4-2 15,0-4 0-15,-1-1-2 0,5 5 0 16,0-13-1-16,5-8 1 16,3-3-1-16,1-4 1 15,5-8-2-15,-1-2 1 16,-1-20-1-16,7 2 1 16,2-8-1-16,10-4 0 15,3-8-1-15,2-4 0 16,-5 9 1-16,4-2 0 15,-5 5-1-15,1 6 1 0,-10 2-1 16,2 8 1-16,-6 4 0 16,1 8 0-16,-1 2 0 15,0-2 0-15,1 1 0 16,-1-9 1-16,2 0 0 16,-2-8 0-16,0-4 1 15,-3-9 1-15,-1-1 0 16,-5-10 0-16,-4-8-1 15,-8 1 1-15,-4-11-3 16,-1-5 0-16,-1-8-9 63,2 1 1-63,4-14-14 0,4-7 1 0</inkml:trace>
  <inkml:trace contextRef="#ctx0" brushRef="#br0">-7077 2979 45 0,'-14'-8'22'0,"18"-19"-19"0,-4 15 42 16,0 4-44-16,10 0 1 15,-2 4 0-15,1 0 0 16,-1 4-3-16,5 0 0 15,5 8 2-15,-5 0 0 16,18 23-1-16,-1 1 0 16,1 0-1-16,0 7 1 0,-5 4 1 15,-4 1 0-15,-5-4 1 16,-4 0 0-16,-7 6 1 16,-12 10 0-16,-2-8 1 15,-9-1 0-15,-6-3 0 16,-3 4 1-16,0-14-1 15,0-5 1-15,-1-6-4 16,-4-7 0-16,1-16-6 16,-1-12 0-16,10 0-11 15,7-3 0-15,10-6-5 16,4 7 0-16</inkml:trace>
  <inkml:trace contextRef="#ctx0" brushRef="#br0">-7064 3035 41 0,'-5'8'20'0,"14"19"-7"0,-9-19 19 0,0 13-29 16,0 9 0-16,-4 6 3 15,-1 11 0-15,1 8-7 16,4 1 0-16,0-4 4 16,0-5 1-16,4-11-5 15,-4-1 1-15,0-6-6 16,0-9 1-16,5-2-9 16,-5-14 1-16,0-4-4 15,4-20 1-15</inkml:trace>
  <inkml:trace contextRef="#ctx0" brushRef="#br0">-6293 3113 31 0,'8'-14'15'0,"-4"-15"-4"0,-4 21 21 16,0-3-26-16,-4 3 0 0,0 0 4 15,-10 8 1-15,1 8-13 16,-4 0 0-16,-5 11 8 16,-4 10 0-16,3 9-3 15,2 2 0-15,3 16-2 16,9-2 0-16,5 9-2 15,8-12 1-15,5 2 0 16,9-14 1-16,-1-2 0 16,0-15 1-16,10-14 0 15,0-4 1-15,3-16 0 16,-4 4 1-16,4-22 0 16,1-14 0-1,-12-17-1 1,-11 2 0-16,-12 5-1 15,-6 5 0-15,-7 2-5 16,-4 12 0-16,-2 3-11 0,-2 8 0 16,2 10-8-16,-4-7 1 15</inkml:trace>
  <inkml:trace contextRef="#ctx0" brushRef="#br0">-5129 2991 40 0,'0'-28'20'0,"9"32"-10"16,-13 0 25-16,-1 0-33 15,-3 16 0-15,-5 8 2 16,-1 7 0-16,1 8-5 16,0 4 1-16,-1 2 3 15,2-1 1-15,7 3-1 16,5-8 0-16,5-11-1 16,-1-6 0-16,4-5-1 15,6-4 1-15,-1-9-2 16,4-8 0-16,1-4-2 15,4-5 1-15,0-8-1 16,0 9 0-16,0-2 0 16,-5 2 0-16,6 4 1 15,-2 8 0-15,0 0 0 0,6 2 1 16,0 2 0-16,-1 0 0 16,5-3 0-16,4-5 1 15,-9 0 1-15,0-9 0 16,0-3 2-16,-4-2 0 15,-4-2 1-15,0-8 1 16,-10-12-1-16,-3 0 0 16,-5 2-1-16,-5-3 0 15,-3-2-5-15,-6-1 1 16,1-3-9-16,0 4 0 16,5 2-12-16,2 10 1 0</inkml:trace>
  <inkml:trace contextRef="#ctx0" brushRef="#br0">-4380 2853 45 0,'18'0'22'0,"-14"3"-11"15,-4 5 25-15,0 4-34 0,-4 13 0 16,0 6 1-16,-6 12 1 16,-3 1-4-16,0 7 0 15,1 0 4-15,2 1 0 16,1 0-1-16,5-2 1 15,4-2-1-15,9-8 0 16,5-6 0-16,-2-5 0 16,10-9-1-16,-4-8 0 15,3 0-1-15,6-8 0 16,3-4-2-16,5-8 1 16,1 0-5-16,3 4 1 0,-3 0-5 15,-6-3 0-15,-4-1-10 16,-4-1 0-16,-4 1 1 15,-5-1 0-15</inkml:trace>
  <inkml:trace contextRef="#ctx0" brushRef="#br0">-4345 3296 48 0,'-35'0'24'0,"39"0"-27"16,6-5 48-16,3-3-44 16,-1 4 1-16,1-4 1 15,5 0 0-15,4 0-4 0,5-2 0 16,-2-2 3-16,11-5 0 16,-5 1-7-16,0 1 1 15,-6-1-12-15,2 4 1 16</inkml:trace>
  <inkml:trace contextRef="#ctx0" brushRef="#br0">-4349 2897 68 0,'-17'-29'34'0,"47"17"-36"15,-22 5 59-15,6-1-56 16,3 0 0-16,10 0 0 16,7 0 0-16,10-1-3 15,-4 5 1-15,-1 2-7 16,9-6 0-16,1 8-12 16,3-12 0-16</inkml:trace>
  <inkml:trace contextRef="#ctx0" brushRef="#br0">-3036 3497 42 0,'-8'45'21'0,"12"-27"-10"0,-4-18 22 16,0 0-28-16,0 0 0 16,0 0 3-16,4-16 0 15,6-6-10-15,-2-7 1 16,1-10 7-16,0-2 0 16,-5-5-2-16,0-14 0 15,-4 8-1-15,0-3 1 16,0 0-3-16,-4 1 1 0,4 10-1 15,0 7 0-15,0 2-1 16,8 9 1-16,2-3-1 16,-2 10 0-16,14 3 0 15,0 3 0-15,14-3 0 16,6 5 0-16,8-5-1 16,-2 4 1-16,0-1-4 15,0-1 0-15,0 2-6 16,-4 0 1-16,-10 1-11 15,2 7 0-15</inkml:trace>
  <inkml:trace contextRef="#ctx0" brushRef="#br0">-2988 3137 54 0,'18'-4'27'0,"43"-8"-29"0,-38 4 41 15,3 0-39-15,9 4 1 16,4-2-1-16,5 2 1 16,0-9-4-16,9 1 0 15,-1 4-5-15,-4 1 1 16,-8-1-8-16,-1 4 1 0</inkml:trace>
  <inkml:trace contextRef="#ctx0" brushRef="#br0">-2326 2864 57 0,'-31'4'28'0,"23"-12"-33"16,8 12 45-16,0-4-38 16,0 0 0-16,13 0 2 15,13-4 0-15,-4 0-5 16,4 1 0-16,10-5 4 15,-2 0 0-15,10 4-1 16,0 0 1-16,0 4-4 16,8 0 0-16,6-4-5 15,-2-4 1-15,1 4-10 16,-5-5 1-16,5 7-4 16,-3-2 0-16</inkml:trace>
  <inkml:trace contextRef="#ctx0" brushRef="#br0">-2094 2833 47 0,'9'8'23'0,"-9"-16"-13"16,0 12 39-16,0 4-46 16,0 3 1-16,-4 5 3 0,-1 16 0 15,1 8-8-15,0-1 0 16,0 9 5-16,-2 3 1 15,2 0-3-15,0-7 1 16,-1-1-3-16,5-8 1 16,0 1-6-16,0-4 0 15,5-16-5-15,-1-9 0 16,0-3-11-16,2-11 1 16</inkml:trace>
  <inkml:trace contextRef="#ctx0" brushRef="#br0">-2330 3470 53 0,'-4'-8'26'0,"60"12"-31"0,-43-8 51 0,0 4-44 16,5-8 1-16,8 4 0 15,5 0 0-15,9-3-3 16,-1 7 1-16,5 4 3 16,0-4 0-16,8 0-1 15,1 0 1-15,-5 0 0 16,-9 0 0-16,5 0-2 15,-4-4 1-15,-2 0-1 16,-11 4 0-16,-6 0-1 16,-2 0 1-16,-2-5-1 15,-3 1 1-15,-2 4-1 16,-3 0 0-16,0-8 0 16,-5-1 0-16,-4-3-1 15,0-2 1-15,4-6-1 16,-4-8 1-16,4-11-1 0,-4-6 0 15,6-2-1-15,2-5 0 16,1-1 0-16,-1-3 1 16,1 8-1-16,1 8 1 15,-2 1-1-15,1 16 0 16,4 6 0-16,-1 1 0 16,6 12-1-16,0 8 1 15,4 8 0-15,4 5 1 16,-1 10 0-16,5 12 0 15,1-7 1-15,0 4 0 0,5-1 0 16,-2 2 1-16,6-3-1 16,-5-2 1-16,4-4-1 15,-3-9 1-15,-6-2-3 16,-4-1 1-16,0-10-6 16,-4-2 0-16,-4-8-7 46,0-2 1-46,-5-2-10 0,4-5 0 0</inkml:trace>
  <inkml:trace contextRef="#ctx0" brushRef="#br0">-763 2609 38 0,'0'-4'19'0,"0"-5"-7"0,0 9 23 15,0 0-32-15,0 4 0 16,0 5 3-16,-4 10 0 16,-2 9-6-16,2 11 1 15,-5 13 6-15,-3 9 1 16,-1 3-1-16,-1 8 0 15,5-6-2-15,1-6 1 16,3-5-3-16,5-3 1 0,0 0-8 16,5-14 1-16,-1 2-9 15,5-8 1-15,-1-13-11 16,10-10 1-16</inkml:trace>
  <inkml:trace contextRef="#ctx0" brushRef="#br0">-549 2652 63 0,'-4'-12'31'0,"8"4"-39"15,-4 8 61-15,0 0-52 16,8-4 1-16,2 0 0 0,7 8 0 16,10 8-3-16,7 4 0 15,1 7 2-15,1 12 0 16,3 6 0-16,-5 2 0 16,-3 4 1-16,-4-3 1 15,-1-1 0-15,-8 8 0 16,-5-3 1-16,-5-5 1 31,-8 4 0-31,-4-3 0 0,-17-1-1 0,-15 0 1 16,-12 2-1-16,-4-10 0 0,-6-8-5 15,2-10 0-15,7-9-10 16,18-20 1-16,19-9-15 16,20-6 0-16</inkml:trace>
  <inkml:trace contextRef="#ctx0" brushRef="#br0">-453 2790 46 0,'-4'-4'23'0,"4"8"-12"0,0-4 31 16,4 4-40-16,-4 4 1 0,0 11 3 16,0 5 1-16,-4 12-8 15,-5 7 1-15,-4 4 4 16,5-8 1-16,-2 5-2 16,6-3 0-16,0-7-5 15,-1-2 1-15,-3-8-7 16,4-5 1-16,-1-3-7 15,1-7 1-15,0-9-7 16,8-9 1-16</inkml:trace>
  <inkml:trace contextRef="#ctx0" brushRef="#br0" timeOffset="2">-10015 4019 24 0,'0'0'12'0,"4"0"-7"16,-4 0 12-16,9-4-14 15,-9 4 1-15,0 4 2 16,0 4 0-16,4 3-8 15,0 6 1-15,-4 14 5 16,0 1 1-16,0 7-2 16,-4 1 0-16,0 3-1 15,-1 4 0-15,1-3 0 16,-5 0 1-16,1 0-2 0,4 3 1 16,4-8-1-16,0-3 0 15,0-4-2-15,0-10 1 16,4-5-5-16,0-6 1 15,5-11-9-15,-9 0 1 16,8-15-1-16,1-6 0 16</inkml:trace>
  <inkml:trace contextRef="#ctx0" brushRef="#br0" timeOffset="3">-10260 4059 34 0,'-18'-4'17'0,"5"-17"-16"15,13 18 33-15,0 3-32 16,0-8 1-16,8 4 3 16,1 0 0-16,5 0-7 15,3 0 1-15,4-4 4 16,6 0 0-16,8 2-1 15,14-7 1-15,7 1-2 16,5 0 0-16,-7 0-1 16,-2 1 1-16,0 3-1 15,5 3 1-15,-9 1-2 16,-4 4 1-16,-4 4-1 16,-5 5 1-16,-5 3 0 0,-8-1 0 15,-5 5 0-15,-4-4 0 16,1 3 0-16,-10 9 0 31,1 7 0-31,-5 10 1 0,0-1-1 0,0 6 0 16,-5 6-1-16,5 0 0 15,0-2 0-15,5 2 0 16,-1-8-1-16,5-6 1 16,-1-10-1-16,2-4 1 15,-2-9-2-15,1-6 1 16,-1-5-3-16,-8-4 0 0,5-9-4 15,-1 2 1-15,-4-5-6 16,0 4 0-16,0-8-3 16,0 5 1-16</inkml:trace>
  <inkml:trace contextRef="#ctx0" brushRef="#br0" timeOffset="4">-9524 4331 41 0,'-10'-16'20'0,"10"20"-20"15,0-4 38-15,10-4-33 16,-2 4 0-16,9-4 3 16,6-4 1-16,7 8-12 15,9-4 1-15,1 0 7 16,4-4 0-16,0-2-3 16,-1-2 1-16,-3 8-3 0,0-5 1 15,-6 5 0-15,1-4 0 16,-4 8-1-16,-5 0 1 15,-4 4-1-15,0 4 0 16,0 5-1-16,-5-5 1 16,0 2-2-16,1 2 1 15,-5-8-4-15,0 0 1 16,1-4-13-16,-1-8 0 16</inkml:trace>
  <inkml:trace contextRef="#ctx0" brushRef="#br0" timeOffset="5">-8907 3904 27 0,'0'-4'13'0,"8"-8"-1"16,-8 12 5-16,0 0-14 15,0 0 0-15,0 0 1 16,-4 0 1-16,0 4-6 0,4 4 1 15,-5 0 4 1,1 5 1-16,0 2-1 0,4 13 0 16,-4 7 0-16,4 12 0 15,0 5 0-15,0-1 0 16,0 5-1-16,0 0 0 16,4-6-1-16,0-6 0 15,0 0-1-15,5-2 0 16,0-6-4-16,-1-4 0 15,2-8-7-15,-2-8 0 16,1-8-6-16,-1-8 1 0</inkml:trace>
  <inkml:trace contextRef="#ctx0" brushRef="#br0" timeOffset="6">-8692 4399 38 0,'-14'0'19'0,"32"0"-19"0,-5-5 34 16,4 1-30-16,10-4 0 16,4-3 2-16,11-1 0 15,-2-4-8-15,-5 8 0 16,1-4 5-16,-1 0 0 15,-5-4-5-15,1 4 0 16,-4 2-6-16,-6-2 0 0,-4 3-6 16,-3-3 0-16</inkml:trace>
  <inkml:trace contextRef="#ctx0" brushRef="#br0" timeOffset="7">-8614 4003 36 0,'0'4'18'0,"4"0"-16"0,-4-4 26 16,0 12-28-16,-4 3 1 16,0 14 2-16,-5-2 0 15,0 6-3-15,-3 5 1 16,-2 6 2-16,1 8 1 31,4-6-1-31,5-2 0 0,0-1-1 0,4 4 1 0,4-11-2 16,5 0 1-16,8-8 0 15,9-4 0-15,4-10-1 16,6-2 0-16,3-4 0 16,-8-3 1-1,13-1-2 1,-4 0 1-16,-6-4-5 15,-3-4 0-15,-4 0-9 16,-10-5 0-16,0 5-2 16,-3-4 0-16</inkml:trace>
  <inkml:trace contextRef="#ctx0" brushRef="#br0" timeOffset="8">-8552 4110 44 0,'-27'0'22'0,"27"-24"-15"15,9 13 37-15,3 3-41 16,2-8 0-16,3 7 2 16,10 1 0-16,-5 1-7 15,4-1 0-15,10 0 4 16,-2-4 1-16,5 0-8 15,5-3 0-15,-4 3-12 0,-5 4 1 16</inkml:trace>
  <inkml:trace contextRef="#ctx0" brushRef="#br0" timeOffset="15">-3680 4071 37 0,'0'-20'18'0,"23"15"-14"0,-23 5 21 16,0 0-24-16,0 0 1 15,4 9 3-15,0 7 1 16,-4-1-6-16,0 9 1 16,0 7 3-16,0 1 1 15,-4 4-1-15,0 7 1 16,0 0-2-16,-1-3 0 16,1-4-1-16,0-4 1 15,4 6-1-15,0-5 0 16,4-6 0-16,5-4 0 15,-1 2-1-15,1-5 1 16,5-6-1-16,-2-2 0 0,6-3-1 16,4-1 1-16,-1-4-1 15,2-4 1-15,3-4-1 16,0-4 1-16,0-1-5 62,1-3 1-62,-2 2-5 0,-2-2 1 0,-2 0-10 0,-3 0 1 0,-5 3-2 0,-4 2 1 0</inkml:trace>
  <inkml:trace contextRef="#ctx0" brushRef="#br0" timeOffset="16">-3626 4419 48 0,'-4'4'24'0,"8"22"-30"0,-4-26 49 15,8 0-41-15,1 0 1 16,4-4-1-16,9 0 1 16,0-8-4-16,0 6 0 15,4-6 2-15,0 0 1 16,0-1-5-16,-3 2 0 15,-2-1-6-15,-3-4 0 16,-5 0-6-16,0 0 0 0</inkml:trace>
  <inkml:trace contextRef="#ctx0" brushRef="#br0" timeOffset="17">-3609 4110 48 0,'-13'8'24'0,"17"-24"-25"15,1 8 43-15,3 4-41 16,5-3 1-16,10-1 0 16,-2 8 1-16,6-16-4 15,8 3 1-15,-1 5 0 16,1 4 1-16,1-3-8 15,3 3 1-15,-3 4-9 0,-2 4 0 16</inkml:trace>
  <inkml:trace contextRef="#ctx0" brushRef="#br0" timeOffset="18">-3110 4071 55 0,'-18'-12'27'0,"24"-5"-31"15,2 13 46-15,1 4-41 16,8 0 1-16,5 0 0 16,4 0 1-16,1-7-4 15,4 3 1-15,11 0 1 16,2-4 1-16,4-4-1 16,6 0 0-16,-6 1-4 15,4-1 1-15,-3 0-8 16,-6 0 0-16,-3 8-7 15,-14 0 1-15</inkml:trace>
  <inkml:trace contextRef="#ctx0" brushRef="#br0" timeOffset="19">-2860 3999 31 0,'0'8'15'0,"-5"27"-4"15,5-22 15-15,0 7-24 0,5 7 1 16,-5 8 4-16,0 17 1 16,0 7-9-16,0-4 1 15,0-3 5-15,0 0 0 16,0-6-1-16,0-6 0 16,0-9-5-16,0-2 1 15,4-9-5-15,0-14 0 16,-4-6-10-16,4-6 0 62</inkml:trace>
  <inkml:trace contextRef="#ctx0" brushRef="#br0" timeOffset="20">-2374 4382 44 0,'-4'12'22'0,"17"1"-12"16,-5-13 26-16,1 4-33 16,18-16 0-16,-2 7 1 15,6-7 0-15,5 5-6 16,-1-1 1-16,3-8 3 16,-2 0 1-16,-5 4-6 15,0 0 1-15,-10 0-9 16,-4 0 1-16,-3 2-6 15,-5-2 0-15</inkml:trace>
  <inkml:trace contextRef="#ctx0" brushRef="#br0" timeOffset="21">-2365 3948 39 0,'13'-8'19'0,"-18"12"-18"16,10 0 29-16,-1 0-28 15,4 4 1-15,-8 4 3 16,0 7 0-16,-8 5-7 16,8 12 1-16,0 3 5 15,-4 2 1-15,4 8-2 16,-5 3 0-16,1-1-2 16,0 1 0-16,4-5 1 15,0-2 0-15,8-2-1 16,1-8 1-16,9-3-1 15,-1-8 0-15,0-6 0 16,1-2 1-16,4-7-3 0,5-1 1 16,4-8-1-16,3-4 1 15,1-5-3-15,0-3 1 16,1 0-6-16,-6-2 1 16,-8 2-13-16,-5 0 1 15</inkml:trace>
  <inkml:trace contextRef="#ctx0" brushRef="#br0" timeOffset="22">-2248 3991 66 0,'0'-6'33'0,"36"-11"-47"0,-22 9 64 16,3 0-48-16,4 0 0 16,6 0 0-16,4-3 1 15,3 3-5-15,-3-1 0 0,-4 5-4 16,3 4 0-16,-4 0-12 16,4 8 0-16</inkml:trace>
  <inkml:trace contextRef="#ctx0" brushRef="#br0" timeOffset="23">-1678 4647 43 0,'5'4'21'0,"-10"-4"-11"0,5 0 27 15,9 0-33-15,-9 0 0 16,9-8 2-16,-1-4 0 15,-4 1-7-15,2-10 1 16,-2 1 5-16,0-2 0 16,1-18-2-16,3-3 1 15,-4-16-2-15,1-1 0 16,-1-12-1-16,6 10 0 0,-2-2-1 16,1 9 0-16,4-1-1 15,5 13 1-15,-1 8 0 16,4 3 0-16,2 8-1 15,-2 8 1-15,6 1 0 16,-2 7 0-16,-2 8-1 16,-3 4 1-16,-2 4 0 15,0 3 0-15,-6 5 0 16,-2 1 1-16,-6 2-1 16,-4 1 0-16,-8 3 0 15,-6 1 0-15,-3 3 0 16,-6 6 1-16,3-2-1 15,-7 0 0-15,6-3 0 16,-2 0 0-16,6 0 0 16,0-9 0-16,-1-3 0 15,5 7 1-15,5-3 0 0,3 0 0 16,1 4 0-16,4 0 1 16,4-1 0-16,5-2 0 15,8-5 0-15,1 2 0 16,8-2-1-16,5-3 0 15,0-2 0-15,2 5 0 16,-2 0-4-16,0-5 1 16,-5 6-7-16,5-1 0 15,0-4-12-15,-1-2 0 16</inkml:trace>
  <inkml:trace contextRef="#ctx0" brushRef="#br0" timeOffset="24">-583 3964 29 0,'4'-8'14'0,"-8"-12"6"0,4 13 6 15,0-1-21-15,-6-1 1 16,2 1 4-16,0 0 0 15,-5 0-12-15,-4 1 1 16,-5 3 8-16,1 0 0 16,-4 4-2-16,-2 4 1 15,-4 4-2-15,-3 3 0 16,8 5-1-16,1 5 1 16,2-6-2-16,7 1 0 0,3 11-1 15,5-7 0-15,12 7-1 16,-3 2 0-16,17 2 0 15,4 2 0-15,5-3 0 16,0 2 0-16,-1 0 0 16,1-5 0-16,-6 0 0 15,-2 1 0-15,-6-4 0 16,-3 4 0-16,-6-5 1 16,1-2 1-16,-9-5 0 15,-4-6 0-15,-5 6 0 16,-9 0 0-16,-8 0 0 15,-5 0 1-15,-4-4-2 16,1 0 0-16,3-8-3 16,4-1 0-16,1-6-6 15,4-5 1-15,9-4-10 16,13-4 1-16,9 1-7 0,9-6 1 16</inkml:trace>
  <inkml:trace contextRef="#ctx0" brushRef="#br0" timeOffset="9">-7147 4612 36 0,'-8'8'18'0,"3"-1"-9"15,5-7 17-15,-4 0-21 16,0-4 1-16,-2 1 4 15,-2-5 0-15,4-5-11 16,-1-3 1-16,1-2 8 16,4-2 1-16,0-20-3 15,0-8 0-15,-4-2-2 16,4-14 0-16,0-2-2 16,8 2 0-16,5 0-2 15,10 5 1-15,2 0-1 16,-2 13 0-16,1 1-1 15,7 13 1-15,5 9-1 16,-1 11 1-16,-1 8 0 0,1 12 0 16,1 7-1-16,-11 10 1 15,-2 2 0-15,-6 1 1 16,-7 7-1-16,-10 4 1 16,-6 1 0-16,-11-3 1 15,-4-3 0-15,-10 2 0 16,0-4 0-16,1-5 0 15,-6-2 0-15,1-11 0 16,-4-2-5-16,3 0 0 16,3 1-9-16,2-6 1 15,14 1-11-15,7 4 1 0</inkml:trace>
  <inkml:trace contextRef="#ctx0" brushRef="#br0" timeOffset="10">-6740 4573 41 0,'-13'18'20'0,"13"-1"-14"0,0-17 23 16,0 0-26-16,4-9 1 15,5-7 1-15,-1-2 0 16,5-14-7-16,9-4 1 16,0-8 4-16,-4 6 0 15,8-26-2-15,0 0 1 16,-4 6-1-16,5 9 0 0,-2 6 0 16,2 4 0-16,0 8-1 15,-2 2 0-15,-2 14 0 16,-6 7 0-16,0 12 0 15,1 11 1-15,4 18-1 16,-4 14 1-16,-5 8 0 63,-5 8 0-63,1 8 0 0,-1 1 0 0,2-6-1 0,-2-10 1 0,1-12-4 0,0-12 1 0,-1-10-5 15,2-9 0-15,-6-9-9 16,-4-4 0-16</inkml:trace>
  <inkml:trace contextRef="#ctx0" brushRef="#br0" timeOffset="11">-6640 4328 62 0,'-21'3'31'0,"15"1"-40"0,12 0 55 15,7 0-46-15,8-4 0 16,10 0 0-16,4-4 0 16,-1 0-3-16,6 0 1 15,0-4-9-15,-5 0 1 16,13 0-6-16,-8-4 0 0</inkml:trace>
  <inkml:trace contextRef="#ctx0" brushRef="#br0" timeOffset="12">-5965 4647 33 0,'-9'12'16'0,"9"-12"-7"16,0 0 21-16,0-4-26 16,0-8 0-16,0 0 4 15,0-7 0-15,0-6-9 16,0-1 0-16,5-14 6 16,-1-7 1-16,4-12-3 15,1-5 1-15,5-4-3 16,3 2 1-16,4 6-2 15,6 5 1-15,0 4-1 16,-1 15 0-16,0 6-1 16,0 9 1-16,-4 5 0 15,-4 8 0-15,0 4 0 16,-5 4 1-16,-1 4-1 0,-3 4 0 16,-5 0 1-16,-4 4 0 15,-4 5-1-15,0 1 1 16,-9 10-1-16,-4 8 1 15,-6-1-1-15,-2 0 0 16,-6 1 0-16,-5 8 0 16,5-9 0-16,10 0 0 62,8 1 0-62,9-4 0 0,12-5 1 0,1-2 1 0,8-3-1 0,10 6 1 0,4-4 0 0,-6-4 0 0,6 0 0 16,5-4 0-16,-2 0-1 15,1 0 1 1,13 2-1 0,-8-6 0-16,-9 1-1 15,-5-5 1-15,-4-1 0 16,-1-3 0-16,-8 0-1 16,-3-4 1-16,-2 0-1 15,1-4 1-15,-5 0-1 16,-4 4 0-16,5-7 0 15,-5-5 1-15,4-5-1 16,4-5 0-16,6-2-1 16,-1-20 1-16,4-8 0 15,6-15 0-15,8-4 0 16,-1 0 0-16,5 0 0 0,0 8 0 16,-5 3-1-16,6 17 1 15,-10 8 0-15,-4 7 0 16,0 13-1-16,-5 11 1 15,-4 12-1-15,-3 11 1 16,-2 20-1-16,1 12 1 16,-1 13 0-16,-3 11 0 15,-1-8 0-15,0-4 0 16,0-3 0-16,2-4 0 16,2-2-4-16,-3-7 1 15,3-10-2-15,-4-7 0 0,1-1-4 16,-1-10 0-16,0-3-5 15,2-4 1-15,-6-12-3 16,0 0 0-16</inkml:trace>
  <inkml:trace contextRef="#ctx0" brushRef="#br0" timeOffset="13">-5238 4319 48 0,'-44'9'24'0,"26"-9"-21"15,14 0 44-15,0 3-45 16,4-3 0-16,4 0 1 16,14 0 0-16,-1 0-4 0,10 0 0 15,3-3 2-15,9-2 1 16,1 1-7-16,0-8 1 15,-5 4-12-15,3-4 0 16</inkml:trace>
  <inkml:trace contextRef="#ctx0" brushRef="#br0" timeOffset="14">-4652 4561 44 0,'0'8'22'0,"0"-24"-16"0,6 8 27 15,-2 0-30-15,0-5 0 16,0-6 0-16,5-9 1 0,4-8-6 15,1-11 1-15,-1 4 4 16,-1-9 0-16,1-3-2 16,1 4 1-16,-1 7-2 15,0 5 1-15,1 8 0 16,-6 7 0-16,1 11-1 16,4 5 1-16,-5 12-2 15,6 9 1-15,-1 15 0 16,0-1 1-16,1-2-1 15,3-3 1-15,4-2-1 16,-3-9 0-16,4-2 1 16,-4-5 0-16,3-4-1 15,2-13 1-15,-6-2-1 16,0-5 0-16,1-2 1 16,4-3 0-16,-4 6-1 15,-5-5 0-15,-1 3 0 0,1 6 0 16,1-1 0-16,-5 4 0 15,4 4 0-15,-1 8 0 16,2 4 0-16,-1 16 0 16,-4 11 0-16,-1 17 0 15,-2 3 0-15,-6 9 1 16,0 4-2-16,4-10 0 16,0-2-6-16,5-8 0 15,-1-6-10-15,1-10 0 16</inkml:trace>
  <inkml:trace contextRef="#ctx0" brushRef="#br0" timeOffset="25">-33 3861 46 0,'6'-16'23'0,"19"-3"-17"0,-16 11 36 15,5 0-42-15,-1 4 1 16,4-4 1-16,5 4 0 15,4-3-2-15,5 3 0 16,0 4 1-16,-1 4 1 47,-3-1 0-47,-6 1 0 0,-3-4 0 0,-1 0 0 0,-4 4 0 0,-9 0 0 16,-8 4-1-16,-4 4 1 15,-10 2-1-15,0 7 0 16,-7 14 1-1,-2 2 1-15,5 2-1 16,4 0 0-16,1-4 1 16,9 6 0-16,-1-6 0 15,5-4 1-15,4 0-3 16,4-2 0-16,0-2 0 16,5-7 0-16,-1 3-8 15,15-3 0-15,-6-8-14 16,4 5 0-16</inkml:trace>
  <inkml:trace contextRef="#ctx0" brushRef="#br0" timeOffset="26">406 4569 76 0,'0'-12'38'0,"4"4"-46"0,-4 4 61 16,0 0-53-16,0 4 0 15,0 0-1-15,-4-4 0 16,4 4-6-16,0 0 1 16,0 0-14-16,4 0 1 15</inkml:trace>
  <inkml:trace contextRef="#ctx0" brushRef="#br0" timeOffset="27">699 3836 41 0,'4'-6'20'0,"14"-6"-2"0,-13 8 18 15,3 0-31-15,1 0 0 16,-1 0 2-16,6 0 1 16,3-7-12-16,-4 7 1 15,5-5 7-15,4 9 0 16,4 0-3-16,4 0 0 16,6 5-1-16,-10-1 0 15,0 0 1-15,-3 3 0 16,-2 1-1-16,-7 0 0 15,-6 0 1-15,-3 4 0 0,-5-2-1 16,-5 7 1-16,-3-1-1 16,-6 3 1-16,-3 6-1 15,-10-2 0-15,1 5 0 16,4-1 1-16,-4 5-1 16,4-4 1-16,0 7 0 15,4 2 0-15,1-7 0 16,9-3 1-16,3 2-1 15,1-6 1-15,4 2-1 16,0-3 0-16,0-2-5 16,0 0 1-16,4 0-8 15,-4 0 1-15,0 3-10 16,0 2 0-16</inkml:trace>
  <inkml:trace contextRef="#ctx0" brushRef="#br0" timeOffset="28">1045 4631 80 0,'-22'8'40'0,"5"12"-41"0,17-16 75 15,-4 0-74-15,4 1 0 16,4-2-3-16,0 1 0 15,5-4-6-15,5-4 0 0,3-4-15 16,0-4 0-16</inkml:trace>
</inkml:ink>
</file>

<file path=ppt/ink/ink40.xml><?xml version="1.0" encoding="utf-8"?>
<inkml:ink xmlns:inkml="http://www.w3.org/2003/InkML">
  <inkml:definitions/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7-14T07:10:31.68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301 115 18 0,'-2'-10'9'0,"-1"5"-1"0,3-4 9 15,-4 3-16-15,1-3 1 16,-4 3 4-16,-2 1 0 16,-1-1-6-16,-7 3 0 15,1 0 4-15,-7 6 1 16,3 0-1-16,0 0 1 0,-3 0-4 16,4 5 1-16,-1 4-1 15,0 6 0-15,4-3-1 16,0 5 0-16,3-3-1 15,-6 4 0 1,9 2 0-16,3-3 1 0,4 1-1 16,3 2 1-16,0 0-1 15,7-2 1-15,-1 0 0 16,1-3 0-16,6-1-1 16,0-2 1-16,2-3 0 15,-2-1 1-15,7-3-1 16,0 1 1-16,-4-3-1 15,1-3 1-15,-1-3 0 16,4-3 0-16,0-6-1 16,-1 1 1-16,-2-3-1 15,2-1 1-15,-2-3 0 16,-4-2 0-16,-1-4 0 16,-2 3 0-16,-3-3 0 0,-1-2 1 15,-3 3 0-15,-3 2 0 16,0-2 0-16,0 2 0 15,-3-2-1-15,3-4 0 16,0-1-1-16,0-2 0 16,0 0-5-16,-3 4 0 15,-4 0-9-15,-8-1 1 16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7-14T07:10:31.680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5336 8 0,'0'0'4'0,"3"0"-4"0,1 3 5 15,-4-3-5-15,0 0 0 16,3-3 0-16,3 3 0 16,1-6 2-16,0 3 0 15,-1 3 0-15,1-2 1 16,-1-1 0-16,4 3 0 0,7-3-1 16,-4 3 1-16,3-3-2 15,1 3 1-15,2-3-2 16,1-6 1-16,-4 6-1 15,4-3 1-15,0-2 0 16,0-1 0-16,-1-6 0 16,4-2 1-16,-3-1-1 15,0-2 0-15,3-1 0 16,0 1 1-16,0-1-2 16,3-2 1-16,0 3-1 15,0-1 1-15,-3 1-1 16,4-1 1-16,6-2-1 15,3 0 1-15,-3-4-1 16,-1 1 1-16,-2-3-1 16,2-1 0-16,1-5 0 15,-7 5 0-15,-3-5 0 16,0 3 1-16,0 0-1 0,0 3 0 16,0 0 0-16,0-3 0 15,0 2 0-15,0-2 0 16,0 0 0-16,0 0 0 15,-3-3 0-15,3-3 0 16,3 3 0-16,-3-3 0 16,3-3 0-16,-3-3 1 15,-3 4-1-15,3 2 1 16,0 3 0-16,-4 0 0 16,1 0 0-16,3-3 0 0,-3-3 0 15,0 2 0-15,-1-2 0 16,1 0 0-16,0 0-1 15,-4 0 0-15,1 0 0 16,-1-5 0-16,0 2 0 16,1 0 1-16,-1 3 0 15,1 7 0-15,-1-7-1 16,0-2 1-16,-2-1-1 16,-1 0 1-16,-3 3-1 15,3-6 1-15,3 1-1 16,-3 5 1-16,4-6-1 15,-1 0 0-15,1 0 0 16,-1 3 0-16,4-3 0 16,-4 0 0-16,1-2 0 15,-1 2 0-15,-3 0 0 16,4-5 0-16,-1-1 0 16,0 1 0-16,1 2 0 0,-1-2 0 15,1-4 0-15,-4-2 0 16,0-7 0-16,3-2 0 15,-3 6 0-15,4-1 0 16,-1 3 0-16,1 1 0 16,-1-3 0-16,1 5 1 15,-4 4-1-15,0-4 1 16,0-8-1-16,-3 14 1 16,0 3 0-16,-1 1 0 0,0-1-1 15,1 0 1-15,0 4-1 16,-3-4 0-16,3 0 0 15,3 0 0-15,3-2 0 16,1-8 0-16,-1 8 0 16,-3 5 0-16,4 0 0 15,-1 0 0-15,0 3 0 16,1 1 1-16,-1-1-1 16,4 0 0-16,0 0 0 15,-1-3 0-15,-2 3 0 16,-1-3 0-16,1-4 0 15,-1 7 0-15,0 3 0 16,1 0 0-16,-1 0-1 16,1 3 1-16,-1 3 0 0,-3 6 1 15,7-13-1 1,0 7 0-16,-1 2 0 16,-2-2 0-16,-1 0 0 0,4 3 0 15,6 3 0-15,-6 2 0 16,0 1 0-16,-4-3 0 15,4 5 0-15,-1 4 1 16,-2-1-1-16,-1 1 0 16,1-1-1-16,2 7 1 15,-2-1 0-15,3 0 0 16,-4 1 0-16,-3 2 0 16,7 0 0-16,0 0 0 0,-1 0 0 15,1 4 1-15,0-1-1 16,-1 0 0-16,1 0 0 15,-3 3 0-15,2 0 0 16,-2 3 0-16,-1 0 0 16,-3 3 0-16,4 3 0 15,-4 0 1-15,0-3-1 16,3 6 0-16,-3-4 0 16,7 4 0-16,0 0 0 15,0 0 1-15,3-1-1 16,0 4 0-16,-4 3 0 15,1-4 0-15,0-2 0 16,-1 3 1-16,-2 0-1 16,-4-1 0-16,0 4 1 15,0-4 0-15,-3 1-1 16,0 0 0-16,-1 5 0 16,1-2 0-16,-1 2 0 15,1 1 0-15,-3-1 0 0,3 1 0 16,0 2 0-16,-4-2 0 15,4-1 0-15,0 4 0 16,0-1 0-16,0 1 1 16,-1-1-1-16,1 1 0 15,3 0 0-15,1 2 0 16,-1 4 0-16,0-4 0 16,0 0 0-16,0 4 0 15,0 2 0-15,0 3 0 0,10-3 0 16,-3 6 0-16,0-4 0 15,0 1 0-15,-1-2 0 16,1-1 0-16,0 0 0 16,-4 0 0-16,4 3 0 15,-7-2 1-15,0 5-1 16,3 11 0-16,-2-5 0 16,-1-3 1-16,-3 6-1 15,-4 3 1-15,1-4-1 16,-1 1 0-16,1 3 0 15,-1-2 0-15,1-4 0 16,3-3 1-16,0 2-1 16,0 1 0-16,3 3 0 15,0-3 0-15,0-3 0 16,3 0 0-16,1 3 0 16,-1-3 0-16,1-3 0 15,-1 0 0-15,1 6 0 16,-1-3 1-16,0 0-1 0,-2 0 1 62,5 5-1-62,1 1 1 0,0 3-1 0,-1-3 1 0,1-1-1 0,-4 2 0 0,1-4 0 0,-1 0 0 16,1 0 0-16,-1 3 0 16,-3-6 0-16,4 5 0 15,-4 7 0-15,0 0 1 0,-3-1-1 16,-4 7 0-16,1-4 0 15,0-2 1-15,-1 0-1 16,1-1 1-16,-1 4-1 16,1-7 0-16,3 4 0 15,0-3 0-15,-1 3 0 16,5-3 1-16,-5 6-2 16,1-10 1-16,3-5 0 15,1 0 0-15,2 0 0 16,0 0 0-1,11 12 0 1,-4 0 1-16,3-4-1 16,0-3 1-16,4-5-1 15,-1-3 0-15,4 0 0 16,-1 0 1-16,1-3-2 16,-4 3 0-16,-2-6 1 15,2-5 0-15,1 2 1 16,3-3 0-16,-4 1-2 0,4-1 0 15,-3-2 2-15,2 0 0 16,-2-1-1-16,3 4 1 16,3-7-1-16,0 1 1 15,0 2 0-15,0 1 1 16,-3-4-2-16,0 4 1 16,-3-4 0-16,6 1 0 15,-3-4-1-15,-1 7 1 16,5-4 0-16,-5 1 0 0,1-4 0 15,7 7 0-15,-1-7-1 16,4 1 1-16,-4 3-1 16,1-1 1-16,-1 4-1 15,0-4 1-15,-2-2-1 16,-8-4 1-16,14 7-1 16,0-1 1-16,-1-2-1 15,1 0 0-15,12-4 0 16,-3 1 1-16,-2 0-1 15,-4-4 0-15,3 1 0 16,-3-3 1-16,0 3-1 16,0-3 0-16,0-1 0 15,-4 4 0-15,4 0 0 16,-6 0 1-16,6-4-1 16,0 4 0-16,-3 0 0 15,-11 0 0-15,8 0 0 16,-7 2 0-16,-4 4 0 15,7 5 1-15,-3-5-1 0,0 2 0 16,3 1 0-16,-3-4 0 16,-3 4 0-16,6-1 0 15,3 4-1-15,0-1 1 16,4 4 0-16,0-1 0 16,0-1 0-16,-1-5 0 15,1 1 0-15,-1-7 0 16,0 4 0-16,1-4 1 0,0 1-1 15,-1 0 0-15,4 2 0 16,0-2 0-16,0-3 0 16,-3 3 0-16,-7-4 0 15,-3 1 0-15,3 0 0 16,4 0 0-16,-4-4 0 16,-3 1 0-16,-4 0 0 15,1 0 0-15,-4 0 0 16,0 0 1-16,4-1-1 15,-1-2 0-15,-2 0 0 16,-1 3 0-16,4 0 0 16,-4-3 0-16,0 0-1 15,-3 3 1-15,3 2 0 47,-6-5 0-47,0 0 0 0,-4 0 0 0,4 0 0 0,-4-3 1 0,1 6-1 16,-4-6 0-16,-3 6 0 15,6-3 0-15,-3 0-1 0,-6 0 1 16,3-1-1-16,0 4 1 16,-1-3-2-16,5 3 1 15,-11-3-2-15,7 0 1 16,-4-3-5-16,4 0 1 16,-7 6-9-16,-6 0 0 15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7-14T07:10:31.680"/>
    </inkml:context>
    <inkml:brush xml:id="br0">
      <inkml:brushProperty name="width" value="0.1" units="cm"/>
      <inkml:brushProperty name="height" value="0.1" units="cm"/>
      <inkml:brushProperty name="color" value="#FF7321"/>
      <inkml:brushProperty name="fitToCurve" value="1"/>
    </inkml:brush>
  </inkml:definitions>
  <inkml:trace contextRef="#ctx0" brushRef="#br0">-9 3778 25 0,'3'-15'12'0,"-6"-2"-9"15,3 17 13-15,0 0-16 0,0 0 0 16,3-3 0-16,4-3 1 16,6 3-2-16,0-3 1 62,0-3 0-62,3-2 1 0,1-4-1 0,3-2 1 0,-1-10 0 0,4 4 1 0,4 0-1 0,-4-7 1 16,3-2 0-16,-3-3 0 15,0 0-1-15,0-3 1 0,0 0-2 16,0-3 1-16,0 3-1 16,0-1 1-16,0 1 0 15,0 1 0-15,-1 2-1 16,1-1 1-16,3-13 0 15,0 11 0-15,1-6 0 16,-4 3 0-16,0-5-1 16,3-4 1-16,-3-3 0 15,3 4 0-15,-3-1-1 16,0 0 1-16,-3-2-1 16,-1-12 0-16,-2 5 0 15,-4-2 0-15,0 0 0 16,0 7 0-16,-3-1 0 15,0 2 0-15,3 3 0 16,0 1 1-16,0-4-1 16,1-2 1-16,-1-4-1 15,0 1 0-15,0 0 0 16,0 5 0-16,0-2 0 0,0 2 0 16,1 6 0-16,-1 1 0 15,3-1 0-15,4 0 1 16,0 0-1-16,-1 0 1 15,1 0-1-15,0 6 1 16,-1-3-1-16,4 3 0 16,-6-2 0-16,-1 5 0 15,4 0 0-15,-4 6 0 16,1-15 0 0,-1 6 1-16,-3 0-1 15,0 0 1-15,-3 6-1 16,3-3 1-16,1 3-1 15,-2-3 1-15,1 0-1 16,3 3 0-16,1 3 0 16,-1-3 0-16,1 3 0 15,-1 3 0-15,-3 3 0 16,0 5 0-16,0 0 0 16,0-3 0-16,1-2 0 15,-5 6 0-15,1-1 0 16,0 1 0-16,3-1 0 15,-3-2 0-15,7 6 0 16,-4-4 0-16,3 4 0 16,4-1 0-16,-4-2 0 15,1-1 0-15,2 7 0 16,-2-4 0-16,-4 1 0 16,3 2 0-16,-2 0 0 0,-1 4 0 15,0 2 0-15,0-3 0 16,0 3 0-16,-3 1 1 15,0-1-2-15,3-3 1 16,0 4 0-16,0-4 0 16,0 3 0-16,-3 0 1 15,3 1-1-15,-3 2 0 16,0 3 0-16,0 3 1 16,0 0-1-16,0 3 1 0,-4 0 0 15,4 0 1-15,0-1-1 16,0 1 0-16,0 0 0 15,3 0 0-15,-3 0-1 16,-1 0 0-16,1 0-1 16,0 0 0-16,0 0 1 15,0 3 0-15,3-3 0 16,0 0 0-16,7 5 1 16,-7-2 0-16,0 0 0 15,0-3 0-15,4 3-1 16,-1 0 1-16,-3-1-1 15,0-2 0 48,4 3 0-63,-2-3 1 0,-2 3-1 0,4 0 0 0,-1 5 0 0,-3 1 0 0,0-3 0 0,1 3 0 0,-5-1 0 16,1-2 1-16,0 3-1 0,0-1 1 15,0-2 0-15,0 0 0 16,0 0-1-16,-1-1 1 15,1 1-1-15,-3 3 0 16,3-1 0-16,-4 4 0 16,4 0 0-16,0-1 1 15,0 7-1-15,0-1 1 16,0-5-1-16,3-1 0 16,0 4 0-16,0-4 0 0,-3 4 0 15,3-1 0-15,-3 1 0 16,3 1 1-16,0-2-1 15,-3-2 1-15,3-1 0 16,3-2 0-16,1 5-1 16,-4 7 1-16,3-7-1 15,1 7 0-15,-1-1 0 16,4-3 0-16,0 1 0 16,-1 2 0-16,-2-2 0 15,-1-1 0-15,1 3 0 16,-1 4 0-16,1-1 0 15,-1-3 0-15,0 1 0 16,1 5 0-16,-1-3 0 16,1-2 0-16,2 2 0 15,1-3 0-15,0-2 0 16,-1 5 0-16,1 0 0 16,0 0 0-16,-4-2 0 0,4 2 0 15,2 6 0-15,4-6 0 16,1-2 0-16,-1-1 1 15,0 1-1-15,7-1 0 16,-3-3 0-16,-4 4 0 16,0-4 0-16,0-2 0 15,1-1 0-15,2 5 0 16,1-2 0-16,3 3 0 16,-1-2 0-16,-9-4 0 0,17 7 0 15,-1-7 0-15,1 7 0 16,-7 5 0-16,-1-6 0 15,1 9 0-15,-7-3 0 16,1 1 0-16,-1 2 0 16,-3-3 1-16,3-3-1 15,1 3 1-15,5 1-1 16,1-10 1-16,2 1-1 16,-5-1 1-16,0 0-1 15,2 1 0-15,1-1 0 16,0 1 1-16,0 2-1 15,0-5 1-15,3 2-1 16,-3-2 0-16,0-1 0 16,-4-2 1-16,4 2-1 15,0-2 1-15,3 2-1 16,-6 1 0-16,-1 5 0 16,1 0 1-16,-4 1-1 15,7-4 0-15,0 9 0 0,-1 1 0 16,-2-7 0-16,3 4 0 15,0 0 0-15,-4-4 0 16,-2 0-1-16,-1 1 1 16,-1-1 0-16,8 3 0 15,-7-2 0-15,4-1 1 16,-1 0-1-16,1 1 0 16,-4-4 0-16,0 1 0 15,7 5 0-15,3-6 0 0,1 4 0 16,-5-7 0-16,5-2 0 15,-1-1 0-15,-4 1 0 16,1 2 1-16,0-2-1 63,-7 3 0-63,4-4 0 0,0 1 1 0,-1-1-1 0,-3 1 1 0,1 0-1 0,-1 2 1 0,0-5-1 15,4-1 1-15,-1-2-1 16,1 3 1-16,3 2-1 15,-1-2 1-15,0 3-1 16,-2-1 1-16,3 1-1 16,-4 0 1-16,1-1-2 15,0 1 1-15,2 2 1 16,5 1 0-16,-1-4-1 16,-4 4 1-16,5-1 0 15,2 1 1-15,0-3-1 0,4-1 1 16,-3 1-2-16,9-1 1 15,-10-2 0-15,1 0 0 16,-1 2-1-16,0-5 0 16,1-3 1-16,-4 0 0 15,-3 1-1-15,5 1 1 16,2 1-1-16,-7 0 1 16,6 3-1-16,0-4 1 15,-3 1-1-15,-3 3 0 16,7 5 0-16,-4-5 1 0,0 0-1 15,10 2 0-15,-3-2 0 16,3 2 0-16,3 1 0 16,3-3 0-16,4-1 0 15,-6-2 0-15,-1 0 0 16,0 0 0-16,4-3 0 16,-5-1 0-16,1 1 0 15,0 0 1-15,-3 0-1 16,10 0 1-16,-10 0-1 15,0-1 1-15,0 1-1 16,-6 0 1-16,2 0-1 16,-2 3 1-16,-4-3-1 15,7 2 0-15,-7-2 0 16,-3 3 0-16,3-3 0 16,6-3 1-16,-2 0-1 15,-1-1 0-15,7 1 0 16,-10 0 0-16,3 0 0 15,-6 0 0-15,-4 0 0 0,7 0 1 16,-6 0-1-16,6 0 0 16,-6 3 0-16,2-6 0 15,1 0 0-15,-6 0 0 16,-8 0-1-16,7 0 1 16,1 0-2-16,-8-6 0 15,1 6-5-15,-10-3 1 16,0 0-10-16,-7-3 0 0,-9-3-4 15,-11-2 0-15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7-14T07:10:31.683"/>
    </inkml:context>
    <inkml:brush xml:id="br0">
      <inkml:brushProperty name="width" value="0.1" units="cm"/>
      <inkml:brushProperty name="height" value="0.1" units="cm"/>
      <inkml:brushProperty name="color" value="#FFF200"/>
      <inkml:brushProperty name="fitToCurve" value="1"/>
    </inkml:brush>
  </inkml:definitions>
  <inkml:trace contextRef="#ctx0" brushRef="#br0">-6 1857 13 0,'-7'6'6'0,"7"-6"-3"46,0 0 7-46,0 0-11 0,0 0 0 0,0 0 0 0,0 0 0 0,4-3 2 16,-1-3 1-16,-3 6-1 16,6-6 1-16,-2 0 0 15,2 0 0-15,1 1 1 0,-1-4 0 32,4-9-1-32,0-2 0 15,0-1 0-15,0 1 0 16,0 0-1-16,-1-4 1 15,5-2 0-15,-1 3 1 16,-3 3-1-16,-1-3 0 16,-2-1 0-16,0 1 1 15,-4 0-2-15,0-1 1 16,4 1-1-16,-4 0 0 16,0-9-1-16,1-6 1 15,2 4-1-15,-3 4 0 0,4-2 0 16,0 0 0-16,-1 3 0 15,3 0 1-15,1 3-1 16,0-1 1-16,0 1 0 16,-4 1 0-16,1-2 0 15,-1 4 0-15,4-6 0 16,0 5 0-16,0-5-1 16,6 3 1-16,-6-6-1 15,-3 0 0-15,-1-2 0 16,1-4 0-16,-1 6 0 15,1 2 1-15,0 1 0 16,-1 0 0-16,1 0-1 16,-1 0 1-16,1 3-1 15,-1 6 1-15,4-15-1 16,0 9 0-16,0 2 0 16,0-2 0-16,0 3 0 15,-1-4 0-15,1 1 0 0,0 6 0 16,0 3 0-16,0-3 0 15,0-1 0-15,0-8 1 16,3 6-1-16,-3-1 1 16,3 4-1-16,-3 5 0 15,3 1 0-15,0 2 0 16,0 0 0-16,3 1 1 16,4-4-1-16,0 3 0 15,0 1 0-15,-1 0 1 0,1-1-1 16,3 1 0-16,-3 2 0 15,3-3 1-15,-4 4-1 16,1-1 0-16,-4 0 1 16,1 0 0-16,-1 3 0 15,1-2 1-15,-1 5-1 16,1 0 1-16,-1 0-1 16,0 0 1-16,4 0-1 15,0 0 1-15,0 0-2 16,-1 0 1-16,1 0-1 15,0 0 0-15,-1 3 0 16,4 0 0-16,0 0 0 16,-3-2 1-16,0 2 0 15,-1 0 0-15,1 2 0 16,3-2 0-16,-3 3 0 16,0 3 1-16,-4 0-2 15,0 0 1-15,1 3-1 0,-4 2 1 16,0-2-1-16,0 3 0 15,4-3 0-15,-1-1 0 16,1 1 0-16,-1 0 0 16,4 0 0-16,-1-1 0 15,1 1 0-15,0-1 0 16,3 1 0-16,-4 2 0 16,1-2 0-16,3 3 0 15,0 2 0-15,3-5 0 16,1 6 0 15,-1-4 0-31,4 1 0 0,-7 0 0 0,6-1 0 0,-3 1 1 0,0 3-1 16,0 2 0-16,0-2 0 15,4 2 0-15,3-2 0 16,-1 2 0-16,1 1 0 16,0 1 0-16,7-7 0 15,-4 6 0-15,3-4 1 16,4 1 0-16,0-4 0 15,-7-2 0-15,0 0-1 16,0-3 1-16,3 3 0 16,1-1 0-16,-1 4 0 15,-3 0 0-15,-3 2-1 16,0 1 0-16,0-3 0 16,3 2 1-16,0 1-1 15,-3-1 1-15,0-2-1 16,0-1 0-16,-4 6 0 0,1 1 0 15,-1-4 0-15,1 7 0 16,3-1 0-16,0-2 0 16,3-1 0-16,0-2 0 15,3-1 0-15,10-2 1 16,-3 0-1-16,4-1 1 16,-1-5-1-16,0 6 1 15,1-3-1-15,-1 2 1 16,2-2-1-16,-1 5 1 0,12-3-1 15,-3 1 1-15,0-6-1 16,-3 0 1-16,-3 0 0 16,-4 2 0-16,-3-2 1 15,3 0 0-15,-3-3-1 16,3 3 1-16,1-3 0 16,-4 0 0-16,3-3-1 15,-3 6 0-15,0-1-1 16,-3 1 0-16,-1 0 0 15,-2 0 0-15,2 0 0 16,1 0 0-16,3-1 0 16,-6 1 0-16,2 0 0 15,1 0 0-15,0 3 0 16,3 2 0-16,0-2 0 16,-7 0 0-16,0 0 0 15,1-1 1-15,-1 1-1 16,4 0 0-16,-4 0 0 15,0-1 0-15,-3 1 0 0,3 2 0 16,4 1 0-16,0-1 0 16,3 1 0-16,-4 3 1 15,1-1-1-15,-4-5 0 16,4 0 0-16,-3 2 1 16,-1-2-1-16,0 3 0 15,-2-1 0-15,-5 1 0 16,11 0 0-16,-3-6 0 15,-1 8 0-15,0-8 1 0,4 6-1 16,-4-6 0-16,4 2 0 16,-3-2 1-16,-1 0-1 15,0 3 0-15,-2 0 0 16,-1-4 0-16,0 4 0 16,0-4 0-16,7 4 0 15,-4 5 0-15,0-5 1 16,-6-3 0-16,10 0-1 15,-7 3 1-15,0-1 0 16,7-5 0-16,-4 3-1 16,-3 3 1-16,1-6-1 15,-5 3 0-15,0-4 0 16,-2 4 0-16,9 3 0 16,-3-3 0-16,1 3 0 15,5-4 0-15,-6-2 0 16,-3 3 0-16,0 0 0 15,3 0 0-15,-3-3 0 0,10 0 1 16,-7 3-1 47,3-1 0-63,-9 1 0 0,13 0 0 0,-7-3 0 0,-4 0 0 0,11 3 0 0,-3 0 0 0,-4-3 0 0,-7 2 1 15,4 1-1-15,-3 0 0 16,3 0 0-16,-1 0 0 15,-2 0 0-15,6-3 0 0,-6-1 0 16,-4-2 0-16,0 0 0 16,0 0 0-16,-3 0 0 15,10 0 1-15,-3 0-1 16,-4 3 1-16,-3 0-1 16,3 0 0-16,4 0 0 15,-7-1 0-15,0 1 0 16,0 0 0-16,0-3 0 15,6 0 0-15,-2 0 0 16,-1-3 1-16,0 3-1 16,1 0 0-16,-4 0 0 15,0 3 0-15,-4 0 0 16,4 0 1-16,-6 0-1 16,1 0 0-16,2-1 0 15,-3 1 1-15,2 0-1 16,4 0 0-16,-3 0-1 15,3-3 1-15,0 0 0 16,0 3 1-16,0-3-1 0,-3 3 0 16,-1 0 0-16,1 0 0 15,0 3 0-15,-4-6 0 16,1 0-2-16,-4 0 1 16,3-6-4-16,-3 0 0 15,0 0-6-15,1-3 1 16,-5-2-11-16,-2-9 1 15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7-14T07:10:31.684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 contextRef="#ctx0" brushRef="#br0">-1 1261 24 0,'0'-6'12'0,"7"-2"-12"16,-4 2 12-16,0 3-10 16,0-3 0-16,1-3 3 15,-1 1 1-15,-3-4-6 16,0-3 0-16,3 4 4 15,-3-4 0-15,0 0-1 16,3-2 1-16,1-1-3 16,-1-2 0-16,0-1 0 15,1 1 0-15,-1 0-1 16,0-4 0-16,-3-2 0 16,0 3 1-16,0-1-1 15,0 4 1-15,0-4 0 0,0-2 0 31,0-18-1-31,3 1 1 16,1 2-1-16,-1 0 1 16,0 0-1-16,1 9 0 15,-1 0 0-15,0 3 0 16,0-1 0-16,1 7 0 16,-1 0 0-16,-3-1 1 15,0 4-1-15,3-3 1 16,1 2-1-16,-1 4 1 0,0-4-1 15,4-2 0-15,3 2 0 16,3-2 0-16,3-3 0 16,1 5 0-16,-1-2 0 15,0 2 0-15,1 4 0 16,-4-6 0-16,0-1 0 16,0 7 0-16,0-1 0 15,1 4 0-15,-5-1 0 16,5 3 0-16,2 1 0 15,-6 5 0-15,0 0 0 16,0 0 0-16,-4-3 0 16,1 4 1-16,3-4-1 15,-1 3 1-15,1 6-1 16,0 0 1-16,-3-3-1 16,2 3 1-16,1 3-1 15,3 0 1-15,4-3 0 16,-1 3 0-16,4 3 0 0,0 5 1 15,-1 1-1-15,1 0 0 16,-3-1 0-16,2 4 1 16,8 0-2-16,-8-7 1 15,4 7 0-15,-3-1 0 16,0 1 0-16,-1 6 1 16,1-4-1-16,3-5 1 15,3-4-2-15,-6 7 1 16,0 0-1-16,-4 2 1 0,1-2-1 15,-1-1 0-15,0-2 0 16,1 0 0-16,-1-1 0 16,4 1 1-16,0 0-1 15,-1-1 1-15,1 1-1 16,0 0 0-16,-4-1 0 16,1 1 0-16,2 0 0 15,-2 0 1-15,3-4-1 16,3 7 1-16,3-6-1 15,0-1 0-15,0 4 0 16,1-3 1-16,5 3-1 16,-5-7 0-16,-1 4 0 15,0 3 1-15,4-6-1 16,-1 2 1-16,1 1-1 16,3 0 0-16,-4-3 0 15,1 0 1-15,3 2-1 16,3-2 1-16,0 0-1 15,0 0 1-15,-3 0-1 0,6-3 1 16,-6 2-1-16,-3 4 0 16,-4-3 0-16,0 3 1 15,1 0-1-15,-1-1 1 16,0 1-1-16,0 0 1 16,1-3 0-16,-1 0 0 15,0-1-1-15,1 1 0 16,-4 0 0-16,5 0 1 15,5-6-1-15,6 6 1 0,-6 0-1 16,0-4 0-16,3 7 0 16,-6-3 0-16,-1 3 0 15,-2 0 1-15,-1 2-2 16,3-2 1-16,1 0 0 16,0 0 1-16,-1-1-1 15,1-2 0-15,-4-3 0 16,4 0 0-16,2-3 0 15,-2 3 1-15,-1 6 0 16,1-6 0-16,0-1-1 16,-1 1 1-16,1 0 0 15,-4-3 0-15,0 3 0 16,-3-3 0-16,4 0-1 16,-1 3 0-16,0-3 0 15,0 3 1-15,4-3-1 16,-4 0 1-16,0 3-1 15,4-3 1-15,-4 3-1 0,4 0 1 16,-1 0-1-16,1 0 1 16,0 3-1-16,-1-4 1 15,1 1-1-15,-4 0 1 16,-3 3-1-16,0 0 0 16,-3-3 0-16,-1 3 0 15,4 0 0-15,0-4 1 16,4 4-1-16,-1-3 0 15,0 0 0-15,4 0 0 16,-7 0 0-16,0 0 1 0,3 0-1 16,4-3 1-16,-1 0-1 15,1 0 1-15,-1 0-1 16,4 3 1-16,-3 0-1 16,-1-3 1-16,1 0-1 15,-1 3 0-15,1-3 0 16,-1 0 0-16,4 0 0 15,3 0 0-15,-6 3 0 16,0-1 1-16,-1 1-1 16,1 0 0-16,-1 0 0 15,1 0 1-15,-4 3-2 16,4 0 1-16,-4 0 0 16,0-1 0-16,-3 1 0 15,0 0 0-15,0 0 0 16,0 0 0-16,0 0 0 15,-3 0 0-15,3-4 0 16,3 1 1-16,-4 3-1 0,4 0 0 47,1 3 0-47,-1 0 0 0,0-1 0 0,7-2 0 0,-3 0 0 0,6 0 0 16,3-3-1-16,1 0 1 15,-4 2 0-15,0 1 0 16,0-3 0-16,7-6 1 15,-4 6-1-15,0-3 0 16,-2 0 0-16,-1-3 0 0,0 0 0 16,0 6 1-16,0-3-2 15,-3 0 1-15,3-3 0 16,-3 3 1-16,-4 3-1 16,1 0 1-16,0-3-1 15,-4 0 0-15,3-3 0 16,-2 3 1-16,9 0-1 15,0 3 0-15,0-3 0 16,-3 3 1-16,3 0-1 16,0 0 1-16,0-3-1 15,0 3 1-15,-6-3 0 16,6-3 0-16,-6 3-1 16,3 0 1-16,-7 0-1 15,0-3 0-15,-3 3 0 16,3 0 0-16,-3 3 0 15,0-3 0-15,4 0 0 16,-1 0 1-16,-3 0-1 0,6 0 0 16,-2 0 0-16,-1 0 0 15,7-3 0-15,-4 6 1 16,4-3-1-16,0 3 0 16,3-3 0-16,-3-3 0 15,-7 3 0-15,7-3 1 16,-3 6-1-16,-1-6 1 15,1 0-1-15,-1 0 1 16,1 0-1-16,-4 0 0 0,1 3 0 16,-1 0 1-16,3 0-1 15,4 3 0-15,0-3 0 16,7-3 0-16,-8 3 0 16,4-5 1-16,-3 2-1 15,-1-3 0-15,1 6 0 16,0-6 0-16,0 3 0 15,0 3 1-15,-1 0-2 16,-2 3 1-16,-4 0 0 16,4 3 0-16,-1 0 0 15,-2-4 1-15,9 4-1 16,-7 0 0-16,1 0 0 16,-4-3 0-16,7 0 0 15,-3 0 0-15,-4-3-1 16,0 0 1-16,-3 0 0 15,7 3 1-15,-4 0-1 16,7-3 0-16,-4 5 0 16,-2-5 0-16,-4 0 0 0,6 0 0 15,-3 0 0-15,11-5 0 16,-5 5 0-16,1-3 0 16,3 3 0-16,-3 0 0 15,-3 0 0-15,-1 0 1 16,1-3-1-16,-1 0 1 15,-2 0-1-15,6 0 0 16,-10 3 0-16,3-3 0 16,0 0 0-16,-3-3 0 0,0 3 0 15,0 0 0-15,0 3 0 16,-3-5 0-16,0 2 0 16,-1 3 0-16,8 3 0 15,-8-3 0-15,-2 0 0 16,-1 0 0-16,-3 3-1 15,4-6 1-15,-4 3-1 16,-3 0 0-16,-4 0-3 16,1 3 1-16,-7-3-4 62,3 0 1-62,-3 2-6 0,-3-4 1 0,-4 4-10 0,-6-2 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7-14T07:10:31.685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 contextRef="#ctx0" brushRef="#br0">34 137 11 0,'-10'15'5'0,"4"-18"2"16,6 6 5-16,0 0-12 15,0-3 1-15,0 3 0 16,0 0 0-16,0 2-1 15,0-7 1-15,0 2 2 0,-4 0 0 16,1-3 0-16,0 3 1 16,0 0 0-16,-1-6 0 15,4 0 0-15,-3 0 0 16,3 0-2-16,0 0 1 16,0-2-2-16,3-4 0 31,1 6-1-31,-1-6 1 0,3 1-1 0,1-4 1 15,0 6-1-15,-1-4 1 0,-3 4 0 16,1 3 0-16,-1 0-1 16,0 3 1-16,4 1-1 15,-1-1 1-15,1 0 0 16,0 0 0-16,-1 3-1 16,7-9 1-1,17 0-1 1,-4 1 1-16,0 2-1 15,1-3 1-15,-8 6-1 16,1 0 0-16,-3 3 1 16,-1 0 0-16,4 6 0 15,-7-3 1-15,0 6-1 16,0-4 0-16,0 1-1 16,0 0 1-16,1-3-1 15,-1 3 1-15,0 0-1 16,0-3 0-16,0-3 0 15,0 3 0-15,0 2 1 0,4-2 0 16,-1-3-1-16,1 0 1 16,-1 0-1-16,0 0 0 15,1 0 1-15,3 0 1 16,3 3-2-16,3 0 1 16,-3 0 0-16,3-3 0 15,0 0 0-15,4 0 1 16,3 0-2-16,-7 0 0 15,0 0 0-15,1-3 1 0,-4 0 0 16,3 3 0-16,0 0-1 16,0-3 1-16,1 0-1 15,2 0 1-15,-2 1-1 16,-1 2 1-16,3-3-1 16,-2-3 0-16,2 3 0 15,-3 6 0-15,1-6 0 16,-1 6 1-16,4-3-1 15,-7 0 1-15,3 3 0 16,-3-3 0-16,0 3-1 16,-3 0 1-16,-1-1-1 15,1-2 1-15,0 3-1 16,-1 0 0-16,4 0 0 16,-3-3 0-16,0 6 1 15,0-6 0-15,-1 0-1 16,1 3 0-16,-4 0 0 15,4-3 1-15,6 6-1 16,-3-4 0-16,4-2 0 0,2 3 0 16,-3 0 0-16,1 2 1 15,-1 1-1-15,0 0 0 16,-3-3 0-16,0 0 1 16,0 3-1-16,-3-3 1 15,0 2 0-15,-1-2 0 16,1 0-1-16,0 0 1 15,-1-3-1-15,1 0 0 16,-3 0 0-16,-1 0 0 0,0 0 0 16,1-3 1-16,-1 0-1 15,4 3 0-15,0-3 0 16,-1 3 0-16,8 0 0 16,-4-8 0-16,-4 5 0 15,1-3 0-15,0 3 0 16,0 0 0-16,2-3 0 15,1-2 0-15,0 5 0 16,-3-2 0-16,0-1 0 16,0 6 0-16,-1 0 0 15,-2 0 0-15,-1 0 0 16,1 0 0-16,-1 0 0 16,0 3 0-16,1 0 0 15,-1-1 0-15,1 1 0 16,-1-3 0-16,-3 3 0 31,0-3 0-31,1 2 0 0,5 1 0 0,1 0 0 16,-4 0 0-16,1 0 0 0,-1-3 0 15,1-3 0-15,-1 3 0 16,0 3 0-16,1-3 0 16,-1 3 0-16,4-3 0 15,0 0 0-15,-1 6 0 16,-2-6 0-16,-1 0 0 15,1 0 0-15,-1 0 0 16,1 3 0-16,-1-3 1 0,0 0-1 16,4 3 0-16,0 0 0 15,3-3 0-15,-3-3 0 16,2 0 0-16,-2 3-1 16,3-3 1-16,3 6 0 15,1-3 0-15,-1 0 0 16,4 0 0-16,-1 3 0 15,-3-6 0-15,-3 3 0 16,4-3 0-16,-1 0 0 16,-3 0 1-16,-3 0-1 15,-4 0 0-15,1 3 0 16,-1 0 0-16,0 3-1 16,1-6 1-16,-1 3 0 15,0 0 0-15,3 0 0 16,1 3 0-16,0 0 0 15,-4-3 0-15,1 3 0 16,2-3 1-16,1 0-2 16,3 0 1-16,3 0 0 0,1 0 0 15,-1 0 0-15,-6 3 0 16,3 0 0-16,3 0 0 16,3-3 0-16,-2 0 0 15,-4 0 0-15,-4 0 0 16,4 0 0-16,-3 0 1 15,0 3-1-15,-1-3 1 16,1 0-1-16,6-3 0 16,-3 3 0-16,-3-3 0 0,0 3-1 15,0-3 1-15,-1 0 0 16,4 3 0-16,0 0 0 16,3 0 1-16,1-3-1 15,-1 3 0-15,0 0 0 16,1 3 1-16,-1-3-1 15,0 0 0-15,0 0 0 16,-6 0 1-16,0 3-1 16,0-6 0-16,-1 3 0 15,4 0 0-15,-3 3 0 16,0-3 0-16,-1 3 0 16,-2-3 0-16,-1 3 0 15,4-3 1-15,-4 0-1 16,1 0 0-16,-4 3 0 15,0 2 0-15,7-2 0 16,-1 0 0-16,-2-3 0 16,3 3 0-16,-1 0 0 0,4 0 0 15,0-6 0-15,0 0 0 16,-3 3 0-16,6 0 1 16,-3 0-1-16,0 0 0 15,0-3 0-15,3 0 1 16,-3 3 0-16,0 0 0 15,-3 0 0-15,0 0 0 16,0 0-1-16,-1-3 1 16,-2 6 0-16,-1-3 0 15,1 0-1-15,-4 0 0 0,0 0 0 16,3 3 0-16,-3 0-1 16,7-3 0-16,0 3 1 15,0-3 0-15,-1 3 0 16,1-3 0-16,3 3 0 15,0 0 0-15,3-3 0 16,0 0 1-16,4 0-1 16,-7 0 1-16,3 0-1 15,1 0 0-15,-1 0-1 16,0 0 1-16,0 0 0 16,-3-3 0-16,0 3 0 15,0 0 1-15,-3 0-1 16,6 0 0-16,1-3 1 15,-1 6 0-15,-3-3-1 16,3 0 0-16,-3 3 0 16,7-3 0-16,-1 0 0 15,1 0 0-15,-4-3 0 0,-3 3 1 16,0 3-1-16,3 0 0 16,-3 0 0-16,0-3 1 15,-3 3-1-15,6-3 0 16,-3 3 0-16,0-3 0 15,-3 0 0-15,0 3 1 16,6-3-2-16,0 0 1 16,1 0 0-16,-8 0 0 15,4 0 0-15,0 0 0 0,0 0 0 16,4 0 0-16,-4 0 0 16,0 0 1-16,-4 0-1 15,1 2 1-15,0-2-1 16,-1-2 1-16,1 2-1 15,-4 0 1-15,1-6-1 16,3 6 0-16,-4 0 0 16,4-3 0-16,-4 0 0 15,4 3 0-15,0 0 0 16,-1-6 0-16,4 3 0 16,0-3 1-16,0 0-1 15,4 1 1-15,-4 5 0 16,3-6 0-16,-6 6-1 15,6 0 1-15,0 0 0 16,-6 3 0-16,-1-3-1 16,1 0 0-16,-3-3 0 15,-1 0 0-15,-3 0 0 16,4 0 0-16,-4 0 0 0,0 3 0 16,0-3 0-16,7 3 0 15,-4 0 0-15,4-6 0 16,-4 3 0-16,4 0 0 15,0 3 0-15,-1 0 0 16,-2-2 0-16,3 2 0 16,2-6 0-16,1 6 0 15,10 0 0-15,-10-2 0 16,7 4 0-16,-4-2 1 0,4 3-1 16,-4 0 1-16,0-1-1 15,-6 1 1-15,3 0-1 16,0-3 1-16,0 0-1 15,-3-6 0-15,-1 4 0 16,1-4 0-16,0 6 0 16,-1-2 0-16,1 2 0 15,-3-3 1-15,6 3-1 16,-10-6 1-16,20 6-1 16,-14 3 0-16,4 0 0 15,4-9 1-15,-8 9-1 16,8-3 0-16,-8-3 0 15,11 0 0-15,-4-3 0 16,-6 6 1-16,-4-3-1 16,4 0 0-16,3 3 0 15,-3 0 1-15,-1 0-1 16,1-5 0-16,0 2 0 0,-1-3 1 16,-2 3-1-16,3 0 0 15,3-3 0-15,-4 6 1 16,1 0 0-16,-4 0 0 62,-2 3-1-62,5-3 1 0,-2 3-1 0,-1 0 1 0,4 0 0 0,-7 3 0 0,3-3-1 0,-6-1 1 16,7-2-1-16,-4 0 0 0,-7 0 0 16,11 0 0-16,-4 3 0 15,-3-6 0-15,3 3 0 16,0 3 1-16,-3 0-2 15,6-3 1 1,-6 3 0 0,7 0 0-16,-8-3 0 15,1 0 0-15,-3 3 0 16,-1-3 1-16,1 3-1 16,0-3 0-16,-4 0 0 15,7 0 1-15,-4 0-2 16,-2 0 1-16,5 3-1 15,-2-3 0-15,0 0-2 16,-7 0 1-16,3 0-6 16,-3 0 1-16,0 0-11 15,-3-6 1-15,-1-3-4 16,-19 1 0-16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7T07:19:20.262"/>
    </inkml:context>
    <inkml:brush xml:id="br0">
      <inkml:brushProperty name="width" value="0.07" units="cm"/>
      <inkml:brushProperty name="height" value="0.07" units="cm"/>
      <inkml:brushProperty name="color" value="#FFFFFF"/>
      <inkml:brushProperty name="fitToCurve" value="1"/>
    </inkml:brush>
  </inkml:definitions>
  <inkml:trace contextRef="#ctx0" brushRef="#br0">3601 563 31 0,'-4'0'15'0,"17"-8"-10"0,-9 8 15 0,6 0-19 15,7-4 0-15,0 4 2 16,1 0 0-16,16 0-3 16,23 0 1-16,9 0 1 15,8 0 1-15,14-4 0 16,8-3 1-16,13 3-1 15,17 0 1-15,6-4-1 16,-2 0 0-16,-3 0-1 16,-1 8 0-16,-3 0-1 15,-5-4 0-15,-18 0-1 16,-8 0 1-16,-8 4-4 16,-19-3 0-16,-8-1-11 15,-14 0 1-15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23:41:19.074"/>
    </inkml:context>
    <inkml:brush xml:id="br0">
      <inkml:brushProperty name="width" value="0.07" units="cm"/>
      <inkml:brushProperty name="height" value="0.07" units="cm"/>
      <inkml:brushProperty name="color" value="#26ADE4"/>
      <inkml:brushProperty name="fitToCurve" value="1"/>
    </inkml:brush>
  </inkml:definitions>
  <inkml:trace contextRef="#ctx0" brushRef="#br0">-9720 94 27 0,'-9'-19'13'0,"9"11"-5"0,0 8 14 0,-4-8-20 16,-4 0 1-16,-1-4 2 15,-4 1 1-15,0-1-7 16,-4 4 1-16,-5 4 5 16,-4-4 0-16,-5 16-1 15,-3-4 1-15,-6 4-2 16,1 0 1-16,-4 7-1 16,0 5 0-16,-15-1-2 15,11-3 1-15,-22 26-2 16,-2 5 1-16,6 15-1 15,4 9 0-15,8 22 0 16,15 1 1-16,7 11-1 16,14 3 0-16,17 9 0 15,13-12 0-15,22 1 0 16,22-10 0-16,3-10-1 16,5-16 1-16,1-16-1 0,4-15 1 15,3-15 1-15,11-20 0 16,7-20 1-16,4-23 0 15,-7-23 1-15,-6-20 0 16,2-15 0-16,-15-31 1 16,-8 3-1-16,-18 1 0 15,-16-9-1-15,-23 9 1 16,-13-4-2-16,-9 18 0 16,-25 13-3-16,-26 12 0 15,-5 14-6-15,-15 21 1 0,4 23-12 16,-12 23 1-16</inkml:trace>
  <inkml:trace contextRef="#ctx0" brushRef="#br0" timeOffset="1">-9849 1405 28 0,'4'-8'14'0,"-4"-4"-4"16,0 12 14-16,0 0-22 15,0 4 0-15,0 0 4 16,0 4 0-16,0 4-6 15,4 4 0-15,0 7 6 16,1 23 0-16,-1 9-1 16,0 22 0-16,1 20-2 15,-1 17 1-15,0 10-2 16,0-11 1-16,2-4-2 16,-2-8 1-16,0-19-4 15,5-12 1-15,4-12-15 16,8-34 1-16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7T07:19:21.137"/>
    </inkml:context>
    <inkml:brush xml:id="br0">
      <inkml:brushProperty name="width" value="0.07" units="cm"/>
      <inkml:brushProperty name="height" value="0.07" units="cm"/>
      <inkml:brushProperty name="color" value="#FFFFFF"/>
      <inkml:brushProperty name="fitToCurve" value="1"/>
    </inkml:brush>
  </inkml:definitions>
  <inkml:trace contextRef="#ctx0" brushRef="#br0">3753-926 19 0,'-19'-7'9'0,"29"18"-5"0,-10-11-2 16,0 0-5-16,9 0 0 15,-5-4 4-15,-4 4 1 0,4 4 2 16,-4-4 0-16,0 0 1 16,4 4 1-16,1 0 0 15,3 4 1-15,6 0-2 16,7 0 0-16,10 2-3 15,4-2 0-15,3 4-2 16,-2 0 0-16,2-4 0 16,-4 3 0-16,-3 1 1 15,-8 0 0-15,3 0 0 16,-4-2 0-16,-5 2 0 16,-1-4 1-16,2 0-1 15,-5 0 0-15,0 0 0 16,1-1 0-16,-6 9-1 15,-3-8 0-15,-5 4 0 32,-9 0 1-32,-9 4-1 0,-8 8 0 0,-12 6 0 15,-23-7 1-15,-1 5-1 16,-2-6 1-16,-2 6-7 0,0-1 1 16,10 1-6-16,-4-9 0 15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23:41:19.074"/>
    </inkml:context>
    <inkml:brush xml:id="br0">
      <inkml:brushProperty name="width" value="0.07" units="cm"/>
      <inkml:brushProperty name="height" value="0.07" units="cm"/>
      <inkml:brushProperty name="color" value="#26ADE4"/>
      <inkml:brushProperty name="fitToCurve" value="1"/>
    </inkml:brush>
  </inkml:definitions>
  <inkml:trace contextRef="#ctx0" brushRef="#br0">-9720 94 27 0,'-9'-19'13'0,"9"11"-5"0,0 8 14 0,-4-8-20 16,-4 0 1-16,-1-4 2 15,-4 1 1-15,0-1-7 16,-4 4 1-16,-5 4 5 16,-4-4 0-16,-5 16-1 15,-3-4 1-15,-6 4-2 16,1 0 1-16,-4 7-1 16,0 5 0-16,-15-1-2 15,11-3 1-15,-22 26-2 16,-2 5 1-16,6 15-1 15,4 9 0-15,8 22 0 16,15 1 1-16,7 11-1 16,14 3 0-16,17 9 0 15,13-12 0-15,22 1 0 16,22-10 0-16,3-10-1 16,5-16 1-16,1-16-1 0,4-15 1 15,3-15 1-15,11-20 0 16,7-20 1-16,4-23 0 15,-7-23 1-15,-6-20 0 16,2-15 0-16,-15-31 1 16,-8 3-1-16,-18 1 0 15,-16-9-1-15,-23 9 1 16,-13-4-2-16,-9 18 0 16,-25 13-3-16,-26 12 0 15,-5 14-6-15,-15 21 1 0,4 23-12 16,-12 23 1-16</inkml:trace>
  <inkml:trace contextRef="#ctx0" brushRef="#br0" timeOffset="1">-9849 1405 28 0,'4'-8'14'0,"-4"-4"-4"16,0 12 14-16,0 0-22 15,0 4 0-15,0 0 4 16,0 4 0-16,0 4-6 15,4 4 0-15,0 7 6 16,1 23 0-16,-1 9-1 16,0 22 0-16,1 20-2 15,-1 17 1-15,0 10-2 16,0-11 1-16,2-4-2 16,-2-8 1-16,0-19-4 15,5-12 1-15,4-12-15 16,8-34 1-16</inkml:trace>
</inkml:ink>
</file>

<file path=ppt/ink/ink50.xml><?xml version="1.0" encoding="utf-8"?>
<inkml:ink xmlns:inkml="http://www.w3.org/2003/InkML">
  <inkml:definitions/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7T07:25:14.416"/>
    </inkml:context>
    <inkml:brush xml:id="br0">
      <inkml:brushProperty name="width" value="0.07" units="cm"/>
      <inkml:brushProperty name="height" value="0.07" units="cm"/>
      <inkml:brushProperty name="color" value="#26ADE4"/>
      <inkml:brushProperty name="fitToCurve" value="1"/>
    </inkml:brush>
  </inkml:definitions>
  <inkml:trace contextRef="#ctx0" brushRef="#br0">3113 262 31 0,'-21'-28'15'0,"-10"-7"-10"16,22 24 15-16,-3-9-21 15,-7 0 1-15,2 6 0 16,-8-7 0-16,-11 5 0 15,-13 1 0-15,-4 2 0 16,-22 2 1-16,-26 3 1 16,-8 4 0-16,-22 8 0 15,-14 4 1-15,-20 7 0 16,-13 5 1-16,-5 8 0 16,-3 7 0-16,12 4 0 15,2 8 1-15,18 3-2 16,5 12 0-16,5-2-1 15,7 6 1-15,18 3-2 16,9 16 0-16,15 4-1 16,11 0 0-16,13 4-1 0,14 13 1 15,13-6 0-15,9 6 0 16,18 6-1-16,13-5 1 16,12 5 0-16,15-8 0 15,15 11 0-15,16-10 0 16,25 15 0-16,9-13 0 15,16-14 0-15,15-8 1 16,35-10-1-16,13-9 0 16,13-8-1-16,30-14 1 0,6-13-1 15,3-9 0 1,154-14 0 0,-43-8 0-16,-37-4-1 15,-30-4 1-15,-12-2 1 16,-23-13 0-16,-17-13 0 15,-9 2 0-15,-18-26 1 16,-18 6 1-16,-25-5-1 16,-8-7 1-16,-20-1 0 15,-13-17 1-15,-17-13-1 16,-11-14 1-16,-6 2-2 16,-22-6 1-16,-10 0 0 15,-16-6 0-15,-13-7-1 16,-18 7 0-16,-18 3 0 15,-17 10 0-15,-23 2 1 16,-22 4 0-16,-12 1 0 0,-21-1 0 16,-19 17 1-16,-9-2 0 15,-13 11 0-15,-7 1 0 16,-29 14-1-16,0 9 0 16,-8 12-1-16,-20 10 1 15,-8 14-4-15,-18 16 1 16,-11 12-6-16,-23 16 0 15,-10 25-14-15,0 18 1 16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7T07:17:49.712"/>
    </inkml:context>
    <inkml:brush xml:id="br0">
      <inkml:brushProperty name="width" value="0.07" units="cm"/>
      <inkml:brushProperty name="height" value="0.07" units="cm"/>
      <inkml:brushProperty name="color" value="#D0CECE"/>
      <inkml:brushProperty name="fitToCurve" value="1"/>
    </inkml:brush>
  </inkml:definitions>
  <inkml:trace contextRef="#ctx0" brushRef="#br0">277 18 41 0,'-13'0'20'0,"4"-4"-17"0,5 4 29 16,-4 0-29-16,-6 8 0 16,-3 4 2-16,-6 2 1 15,2 6-7-15,-6 0 1 16,1 11 4-16,4 11 0 0,1-3-1 16,2 0 0-16,7 5-1 15,7-6 1-15,5-3-2 16,5-8 1-16,7 1-2 15,7-2 1-15,2-2-1 16,6-5 0-16,-2-7-5 47,11-4 1-47,3-12-13 0,9 8 0 0</inkml:trace>
  <inkml:trace contextRef="#ctx0" brushRef="#br0" timeOffset="968.7634">584 251 39 0,'-9'8'19'0,"13"-20"-22"15,-4 12 38-15,5 4-34 16,-1-8 1-16,4 8 3 15,5-4 1-15,1 4-6 16,8 0 0-16,0 4 4 16,-1 0 1-16,2-4-2 15,2 0 1-15,-2-4-3 16,3 0 1-16,-4 0-4 16,-5 0 1-16,0-8-5 0,-3 0 1 15,-1-4-8-15,-4 4 1 16,-1-7-4-16,2-5 1 15</inkml:trace>
  <inkml:trace contextRef="#ctx0" brushRef="#br0" timeOffset="687.5081">605 38 28 0,'-4'-8'14'0,"8"0"-6"0,-4 8 6 15,0 0-10-15,0 4 0 31,0 30 6-31,0 5 1 16,0 12-12-16,0 3 0 16,0-3 7-16,0-5 0 15,0 1-2-15,0-8 1 16,0-3-7-16,4-2 1 16,-4-7-4-16,6 1 0 0,-6-16-8 15,0-5 1-15,0-7-2 16,4-7 0-16</inkml:trace>
  <inkml:trace contextRef="#ctx0" brushRef="#br0" timeOffset="1203.1406">916-25 36 0,'0'-4'18'0,"0"8"-18"0,0 0 32 0,0 4-31 15,0 7 1-15,0 9 3 16,0-2 1-16,4 6-5 16,1 11 0-16,-1 7 4 15,0 1 1-15,6-4-2 16,-2 3 1-16,5 1-3 16,-4-12 1-16,-1-11-7 15,2 0 1-15,-2-2-8 16,-12-10 1-16,13-4-6 15,-1-4 0-15</inkml:trace>
  <inkml:trace contextRef="#ctx0" brushRef="#br0" timeOffset="1921.9018">1319 56 31 0,'0'-8'15'0,"-4"8"-8"16,4 0 21-16,-6 0-25 16,2 0 0-16,0 0 3 15,0 4 0-15,-5 4-8 0,-4 4 1 16,-9 0 4-16,9 7 1 15,0 5-2-15,5 3 0 16,-2 7-1-16,6 2 0 16,-1-5 0-16,5 3 0 15,5 2 0-15,3-5 1 16,6-8 0-16,-1-3 1 16,0-4 0-16,9-4 0 15,-5-12-1-15,0 0 1 16,2-8 0-16,2-4 1 0,-3-12-2 15,-1 1 0-15,-4-8 0 16,-3-9 0-16,-2 10 0 16,-3 3 0-16,-5-1-2 15,-9 1 0-15,-1 4-2 16,-2 0 1-16,-1 3-6 16,0 0 1-16,-1 9-13 15,5-1 1-15</inkml:trace>
  <inkml:trace contextRef="#ctx0" brushRef="#br0" timeOffset="2500.0405">1748 48 40 0,'0'0'20'0,"-5"-4"-11"16,1 4 21-16,0 0-28 16,-10 4 1-16,-3 4 0 15,0 0 1-15,-1 4-5 16,5 0 1-16,0 7 2 16,-1 9 0-16,6 2-1 15,-1 1 1-15,0 1-1 16,5 3 1-16,4-1-1 15,4 1 0-15,5-7 1 16,4-5 1-16,14-3 0 16,-2-4 0-16,6-12 0 15,0-4 0-15,3-8 1 16,2 0 0-16,-5-8-1 16,-6-7 0-16,2-5-1 15,-10 9 1-15,-7-23-2 16,-6 10 1-16,-4 5-2 0,-4 3 0 15,-10 5-5-15,-3-1 0 16,-6 1-9-16,2 4 1 16,4 3-7-16,-1-4 0 15</inkml:trace>
  <inkml:trace contextRef="#ctx0" brushRef="#br0" timeOffset="3031.2927">2195 44 46 0,'-10'0'23'0,"-3"0"-19"15,9 0 35-15,-5 0-38 16,1 4 0-16,-2 0 1 0,2 4 0 15,-1-4-3-15,0 4 1 16,5 4 0-16,0-5 1 16,4 1-1-16,4 4 1 15,5 0-1-15,8 0 0 16,1 10 0-16,3-2 1 16,2 3 0-16,-2-3 0 15,-4-1 0-15,1 1 1 16,-5-8 1-16,-4 2 0 15,-1 6 1-15,-8 0 0 0,-4-5-1 16,-9 5 0-16,-8-4 0 16,-10-1 0-16,0 1-6 15,1-8 0-15,-1-4-9 47,10-8 1-47,2-4-8 0,11-8 1 0</inkml:trace>
  <inkml:trace contextRef="#ctx0" brushRef="#br0" timeOffset="3484.4229">2456-13 36 0,'9'-4'18'0,"1"4"-16"0,-10 0 22 15,0 0-21-15,4 4 0 16,-4 3 3-16,0 9 0 16,0 8-6-16,-4-2 0 15,4 6 5-15,-6 7 0 16,2-4-1-16,4 4 1 15,4 0-2-15,2 0 0 0,2-5-1 16,1 6 1-16,8-13 0 16,-3 1 0-16,-1-1-1 15,-1-3 1-15,7-4-1 16,-2-6 1-16,0-2-2 16,1-4 1-16,-1 0-2 15,4-4 1-15,2 0-3 16,-2 0 1-16,2-8-4 15,-6 0 0-15,-3 0-7 16,-1 2 1-16,-5 2-7 16,-4-4 0-16</inkml:trace>
  <inkml:trace contextRef="#ctx0" brushRef="#br0" timeOffset="3734.4334">2505 305 46 0,'-30'0'23'0,"60"-16"-22"0,-22 10 38 16,6 6-39-16,-1-4 0 16,0-4 0-16,5 4 0 15,-1-4 0-15,0 0 0 16,1-4-3-16,-1 5 1 15,0-1-3-15,-3-4 1 16,-1 4-10-16,-4-4 1 0</inkml:trace>
  <inkml:trace contextRef="#ctx0" brushRef="#br0" timeOffset="3937.5547">2517 52 45 0,'-12'-8'22'0,"-6"-2"-18"16,18 10 37-16,9 0-37 16,4 0 0-16,1-4 1 15,7 4 1-15,2-4-8 16,-2-4 0-16,6 0 5 16,-2-4 0-16,6 1-6 15,-1-1 0-15,1 4-14 16,0 0 1-16</inkml:trace>
  <inkml:trace contextRef="#ctx0" brushRef="#br0" timeOffset="5968.8361">-108 1523 35 0,'-4'4'17'0,"8"0"-8"0,-4-4 13 0,0 0-19 15,0 0 1-15,0-8 3 16,0 0 0-16,0-4-8 15,0-7 0-15,0-5 6 16,0-2 0-16,4-17-2 16,1-4 0-16,-1-3-2 15,0-1 1-15,0-3-2 16,6-1 1-16,-2 8-1 16,1 1 0-16,4 11 0 15,1 7 0-15,3 12-1 16,-4 13 1-16,9 3 0 15,-9 0 1-15,0 11-1 16,1 5 1-16,-6 4-1 16,-3-1 1-16,-5 5 1 15,-5 2 0-15,-3 2-1 16,-6-1 1-16,-3-4-1 0,-6 5 0 16,2-2 0-16,4-6 1 15,-1-4-5-15,0-9 1 16,0-3-9-16,6-8 0 15,20 1-6-15,6-5 0 16</inkml:trace>
  <inkml:trace contextRef="#ctx0" brushRef="#br0" timeOffset="6500.0899">107 1444 42 0,'-10'12'21'0,"10"4"-21"16,0-16 32-16,0 0-29 15,0 0 0-15,4-4 2 16,6-4 0-16,3-8-7 16,0-6 1-16,1-2 4 0,-2-7 0 15,6-7-2-15,-6-1 0 16,2-4-1-16,8-7 0 15,0 6 0-15,0 5 0 16,0 4 0-16,-1 5 0 16,2 14 0-16,-2 8 0 15,2 4 0-15,-6 16 1 16,0 8 0-16,1 10 0 16,-5-3 0-16,0 13 0 0,1-5 0 15,-6-1 1-15,1 1-1 16,-1 1 0-16,-4-5-2 15,5-5 1-15,-5-2-3 16,-4-4 0-16,0-9-4 16,0-3 1-16,0-4-10 15,-4-4 0-15</inkml:trace>
  <inkml:trace contextRef="#ctx0" brushRef="#br0" timeOffset="6703.2186">199 1313 46 0,'-10'-8'23'0,"24"12"-22"15,-5-4 36-15,-1-4-36 16,5-3 0-16,14-1 1 0,4 0 0 31,21-4-6-31,-8 4 0 16,4 4-9-16,-8-4 0 15</inkml:trace>
  <inkml:trace contextRef="#ctx0" brushRef="#br0" timeOffset="7359.4786">705 1452 34 0,'-4'24'17'0,"4"-20"-9"15,0-4 17-15,0 0-22 16,0 0 0-16,0-8 3 16,0 0 0-16,0-8-8 15,0-6 1-15,4-6 4 16,2-3 0-16,2-11-1 16,1-9 0-16,4 0-2 15,1 1 0-15,-2 3 0 31,6 4 0-31,0 9-1 0,-1 2 1 0,0 5 0 0,1 7 0 16,-1 9 0-16,-4 7 1 16,1 8-1-16,-6-1 1 15,1 5 0-15,-5 4 0 16,1 4 0-16,-5-1 0 16,-5 5 0-16,-3 2 0 15,-9 14-1-15,-6-5 1 0,2 0-1 16,-2 1 1-16,6-6-1 15,-1-6 0-15,5-1 0 16,5-3 0-16,3-4 0 16,1 0 0-16,4-1 0 15,0 1 0-15,9 0 1 16,4-1 1-16,-1 0-1 16,7 1 1-16,-2 0-1 15,1 0 1-15,3-4-1 16,-4-1 1-16,1-3-3 15,0 0 0-15,4-4-11 16,-5-4 1-16,6 0-5 16,-6-7 0-16</inkml:trace>
  <inkml:trace contextRef="#ctx0" brushRef="#br0" timeOffset="8109.4875">1161 1442 36 0,'-9'-4'18'0,"14"-8"-16"16,-5 4 27-16,0 4-27 16,0-4 0-16,0-4 1 15,4-7 0-15,0-5-4 16,6-2 0-16,3-9 2 0,-1-1 1 15,1 1-2-15,1 5 1 16,-1-2-1-16,0 5 0 16,1 3 0-16,-6 5 0 15,5 3 0-15,-4 0 0 16,3 6 1-16,2 2 0 16,-1 8 0-16,0 4 1 15,-3 4 0-15,-2 6 1 16,1 2 0-16,-1 11 0 0,-3 5-1 15,-1 3 1-15,0-1-1 16,0 2 0-16,2-1-1 16,-2 0 1-16,0-4-2 15,1-4 0-15,-1-4-2 16,0-3 0-16,0-8-3 16,-4 0 0-16,0-8-6 15,0-4 1-15,-4-8-5 16,0-8 0-16</inkml:trace>
  <inkml:trace contextRef="#ctx0" brushRef="#br0" timeOffset="8250.1147">1240 1235 46 0,'-17'8'23'0,"21"3"-21"15,-4-11 41-15,9 4-40 16,-1-4 0-16,9-8 0 0,6 5 1 15,2-5-6-15,6 0 1 16,0-4-3-16,-5 4 0 16,5-2-11-16,-8-6 0 15</inkml:trace>
  <inkml:trace contextRef="#ctx0" brushRef="#br0" timeOffset="9297.0043">1599 1491 38 0,'0'12'19'0,"0"-8"-12"16,0-4 21-16,0 0-27 16,4-12 0-16,1 1 1 15,3-9 0-15,-3-2-2 16,3-10 0-16,2 5 1 15,3-12 1-15,-1-4-1 16,1 0 0-16,-3 0 0 0,3 1 0 16,-5 11-1-16,1-1 0 15,-1 13 1-15,2 3 0 16,-2 8 1-16,1 8 1 16,0 8-1-16,-1 12 1 15,2-1 1-15,-2 1 0 16,-3-1-2-16,3 5 1 62,5-8-1-62,1-2 1 0,-1-2-1 0,-1-8 1 0,7-4-2 0,2-8 1 0,-4-10-1 0,1-6 0 0,-5-7-2 16,0-8 0-16,1-1 0 16,-1 2 0-16,-5 15-1 15,1-1 0-15,-1 16 0 16,2 8 1-16,-6 16 1 15,1 11 1-15,-5 9 0 16,0 14 1-16,0-3 0 16,0-4 0-16,4-1-2 15,4-3 1-15,-3-4-5 16,3-8 0-16,2-4-7 16,-2-3 0-16,1-8-8 15,4-5 1-15</inkml:trace>
  <inkml:trace contextRef="#ctx0" brushRef="#br0" timeOffset="9890.7629">2203 1294 49 0,'-8'15'24'0,"20"-38"-25"0,-3 23 40 15,0 0-38-15,3-8 1 16,2 0-1-16,8 0 1 0,4 8-3 16,0-4 0-16,1-4-2 15,-2 1 0-15,-2-5-12 16,-6 4 1-16</inkml:trace>
  <inkml:trace contextRef="#ctx0" brushRef="#br0" timeOffset="9656.3835">2243 1045 46 0,'0'4'23'0,"0"14"-22"0,0-10 38 16,0 4-38-16,-6 4 1 0,2 3 0 16,0 5 1-16,0 3-3 15,-1 1 0-15,1-2 2 16,0 1 1-16,4-3-1 16,0-1 1-16,4 1-1 15,5-5 0-15,-1 0-1 16,2 1 0-16,2-9 0 15,1 1 0-15,4 0-1 16,2-4 0-16,2 0-1 16,6-4 0-16,-2-4-3 15,2-4 0-15,-4-4-4 16,-2 0 0-16,-4 4-9 16,-3 0 1-16</inkml:trace>
  <inkml:trace contextRef="#ctx0" brushRef="#br0" timeOffset="10156.3992">2255 1126 49 0,'-4'-8'24'0,"13"-4"-24"15,-5 5 35-15,0-1-34 16,5-4 0-16,9 4 0 15,3 0 0-15,6-2-4 16,-5 2 1-16,0 0-5 0,4 0 0 16,0 0-7-16,0 0 1 15</inkml:trace>
  <inkml:trace contextRef="#ctx0" brushRef="#br0" timeOffset="10703.2843">2579 1006 45 0,'-22'3'22'0,"32"-10"-19"0,-10 7 39 16,0 0-40-16,12-8 1 16,1 8 1-16,0-4 0 15,5 0-5-15,4-4 0 0,0 0 3 16,4 4 0-16,5 0-2 16,0 1 1-16,-6 3-5 15,2-4 0-15,-6 0-6 16,2-4 0-16,-10 8-6 15,4 0 0-15</inkml:trace>
  <inkml:trace contextRef="#ctx0" brushRef="#br0" timeOffset="10468.8948">2697 1017 39 0,'0'4'19'0,"4"-12"-18"15,-4 8 30-15,6 4-27 16,-2 4 0-16,-4 8 3 16,0 6 1-16,0 6-9 15,0 11 0-15,-4-4 6 16,4 1 0-16,0-2-2 16,0-3 0-16,0-3-2 15,4-5 0-15,-4-4-6 16,4-4 0-16,0-7-6 15,-4-8 0-15,0 0-6 16,9-12 1-16</inkml:trace>
  <inkml:trace contextRef="#ctx0" brushRef="#br0" timeOffset="11000.1539">2929 1002 47 0,'0'19'23'0,"0"-15"-24"15,0-4 40-15,0 4-38 16,0 4 1-16,0 0 0 15,0 10 1-15,-4-6-3 16,4 12 0-16,-5-1 3 0,1 1 0 16,0-1-1-16,4 9 1 15,0-10-1-15,4-2 1 16,5-1-1-16,-1-3 0 16,6 0 0-16,-1-5 0 15,0 1-1-15,9-4 1 16,-5-4-2-16,6-1 0 15,2 1-2-15,2-4 0 16,-5 4-4-16,0-4 0 16,-5 0-4-16,-4 0 1 15,1-8-8-15,-6 8 0 0</inkml:trace>
  <inkml:trace contextRef="#ctx0" brushRef="#br0" timeOffset="11218.9049">2916 1227 45 0,'0'0'22'0,"27"-16"-22"16,-19 16 36-16,1-4-35 16,8-2 0-16,6-2 0 15,2-4 0-15,2 0-3 16,0 4 0-16,-6 0-2 15,-4 1 1-15,6-5-10 16,-15 4 0-16</inkml:trace>
  <inkml:trace contextRef="#ctx0" brushRef="#br0" timeOffset="11422.0327">2939 1002 56 0,'4'-8'28'0,"22"-8"-34"0,-26 16 49 16,12-16-44-16,11 1 1 15,2-4 0-15,2 7 0 16,0 1-3-16,-6-1 0 0,2 12-9 16,-6-4 1-16,-4 12-4 15,1 7 0-15</inkml:trace>
  <inkml:trace contextRef="#ctx0" brushRef="#br0" timeOffset="11937.6652">3305 1402 49 0,'-8'8'24'0,"12"-24"-24"16,-4 13 46-16,-4-5-44 15,8-4 0-15,0-4 1 16,-4-7 1-16,6-8-5 16,-2-8 0-16,0-8 2 15,0-3 1-15,1-9-2 16,3-2 1-16,1 10-1 0,5 8 0 16,-1 4 0-16,-1 8 0 15,7 4-1-15,-2 7 1 16,0 8 0-16,1 4 1 15,-1 8-1-15,-4 4 1 16,1 0 1-16,-6 8 0 16,-3 8 0-16,-5 3 0 15,-5 1-1-15,-3 3 1 16,-2 4-1-16,-3-8 0 0,0 1-1 16,-5-5 0-16,1 5 0 15,4 6 0-15,1-6 0 16,-2-1 0-16,5 8 1 15,5 1 0-15,4-10 0 16,4-2 1-16,5-1 0 16,-1 1 0-16,10-4 0 15,4-1 0-15,4 1-1 16,0-4 1-16,1-1-6 16,0-4 1-16,-2 1-7 15,-2 0 0-15,-6-4-11 16,4-4 1-16</inkml:trace>
  <inkml:trace contextRef="#ctx0" brushRef="#br0" timeOffset="12390.7974">4015 784 53 0,'-10'-4'26'0,"2"0"-17"0,8 4 40 15,-4 0-45-15,-13 4 1 32,-2 4 0-32,-2 0 1 0,-6 4-8 0,2 2 0 0,2 2 5 15,6 4 1-15,8 3-4 16,5 1 1-16,8 3-1 15,5 3 0-15,8 2 0 16,6-1 0-16,-2-3 0 16,1 10 1-16,0-7-1 15,0 4 0-15,-5-3 1 16,0-10 0-16,2 2 0 16,-7-5 0-16,1 1 1 15,-3 0 1-15,-6-1 1 16,-4-3 0-16,-8 2 0 15,-6-2 0-15,1-4 0 16,-10 0 0-16,-6-8-5 16,-15-4 1-16,-4-8-13 15,-1-4 1-15,6-12-13 16,-1-6 0-16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23:41:19.078"/>
    </inkml:context>
    <inkml:brush xml:id="br0">
      <inkml:brushProperty name="width" value="0.07" units="cm"/>
      <inkml:brushProperty name="height" value="0.07" units="cm"/>
      <inkml:brushProperty name="color" value="#26ADE4"/>
      <inkml:brushProperty name="fitToCurve" value="1"/>
    </inkml:brush>
  </inkml:definitions>
  <inkml:trace contextRef="#ctx0" brushRef="#br0">-7607 208 19 0,'0'-4'9'0,"-4"16"-1"16,4-12 9-16,0 0-13 15,0 0 0-15,-4-4 2 0,-1 4 1 16,1-4-8-16,0-3 0 16,0 3 6-16,-2-5 0 15,2 5-2-15,-5-4 1 16,1 0 0-16,-1 0 0 15,-5 0-1-15,2 6 1 16,-6-6 0-16,-4 4 0 16,-8 0 0-16,-5 12 0 15,-9 2-1-15,-4 10 0 32,-9 0-1-32,-1 4 0 0,2 15-1 0,-5 12 0 0,8 5-1 15,5 17 1-15,4 5-1 78,0 12 0-78,9 14 0 0,0-2 0 0,13 9 0 0,14 11 1 0,8 10-2 0,4-19 1 0,13-10 0 0,14-9 1 0,13-14 0 16,13-20 0-16,18-21 0 16,7-24 1-16,6-15 0 15,12-27 1-15,6-24-1 16,-5-36 1-16,4-12-2 15,-5-3 1-15,-12-22-1 16,-9 2 0-16,-14-12 0 16,-17 7 0-16,-21 14-1 15,-18 2 1-15,-27 8-1 0,-21 23 1 16,-18 12-4-16,-18 10 0 16,6 18-9-16,-10 12 1 15,0 8-9-15,-1 4 0 16</inkml:trace>
  <inkml:trace contextRef="#ctx0" brushRef="#br0" timeOffset="1">-7768 1626 24 0,'8'-14'12'0,"-3"-14"2"0,-1 24 12 16,-4 1-23-16,0 3 1 15,0 11 4-15,0 9 0 16,0 10-8-16,-4 18 0 0,4 8 7 16,0 23 0-16,8 0-1 15,1 9 0-15,-1-2-3 16,2-10 0-16,3-2-4 15,0-6 0-15,9-8-16 16,4-13 1-16</inkml:trace>
  <inkml:trace contextRef="#ctx0" brushRef="#br0">-10300 2876 29 0,'0'-4'14'0,"5"-23"-6"0,-5 27 15 16,0 0-19-16,0 0 1 15,0 0 3-15,0 4 0 16,4 0-10-16,-4 7 1 16,0 10 7-16,0 10 0 15,0 8-2-15,0 12 1 16,0 17-3-16,0 3 1 16,-4 17-1-16,-1 6 0 0,1-3-1 15,0-12 1-15,-2-8-2 63,2-7 1-63,4-6-5 0,0-13 1 0,0-14-6 0,4-18 0 0,-4-13-7 0,10-25 0 0</inkml:trace>
  <inkml:trace contextRef="#ctx0" brushRef="#br0">-10375 3216 36 0,'-12'21'18'0,"12"-7"-11"16,0-10 25-16,4 0-29 15,0 0 1-15,5 0 3 16,-1 0 0-16,15 4-8 0,2-4 0 16,2 4 6-16,4 0 1 15,-1-4-3-15,1 0 0 16,0-4-1-16,-1 8 0 15,10-8-2-15,-5 0 1 16,-4 0-2-16,-1-12 0 16,-3 0-2-16,-6 0 1 15,1-4-2-15,-4 0 0 16,-6-6-3-16,2-6 1 16,-1-4 0-16,0-4 0 15,1-6-1-15,-1-2 1 0,0 0 1 16,5 0 0-16,-10-7 2 15,-3 11 0-15,-5 5 4 16,4 4 1-16,-4 7 4 16,4 8 1-16,-4 16 2 15,4 12 0-15,-4 20 1 16,0 22 1-16,0 18-3 16,-4 14 0-16,4 13-3 15,0 4 0-15,0-12-2 16,4-1 0-16,1-13-8 15,3-9 1-15,2-21-15 16,3-12 1-16</inkml:trace>
  <inkml:trace contextRef="#ctx0" brushRef="#br0">-9122 3315 21 0,'14'0'10'0,"-1"-16"8"0,-9 13-7 16,4-2-7-16,-3-3 0 15,-1 0 3-15,-4-4 0 16,4 0-8-16,-4 2 0 0,0-2 7 15,0-1 1-15,-4 1-1 16,0 5 0-16,-13 3-1 16,-6 4 1-16,-3 7-1 15,-9 9 0-15,-9 1-1 16,5 1 0-16,3 14-2 16,6 12 0-16,8 0-2 15,5-2 1-15,4 3-1 16,9-1 0-16,4-8-1 15,8-1 0-15,9-4 2 16,10-11 1-16,3-12 0 16,5-12 0-16,5-8 1 15,-5-4 1-15,1-7-1 16,-11-12 1-16,-2-10-2 16,-6 10 1-16,0-5-1 15,-3 1 0-15,-10-1-1 0,-4-4 1 16,0 4-5-16,-4 6 1 15,-2 6-7-15,2 0 0 16,0 4-12-16,8-4 0 16</inkml:trace>
  <inkml:trace contextRef="#ctx0" brushRef="#br0">-8846 3271 30 0,'8'-12'15'0,"10"-18"0"16,-13 21 8-16,3 1-20 15,1 0 0-15,-5 1 6 16,-4 7 1-16,4 3-10 16,-4 9 1-16,-4 9 6 15,0 1 1-15,0 14-2 16,-1 12 0-16,1 4-2 15,0-4 0-15,-1-1-2 0,5 5 0 16,0-13-1-16,5-8 1 16,3-3-1-16,1-4 1 15,5-8-2-15,-1-2 1 16,-1-20-1-16,7 2 1 16,2-8-1-16,10-4 0 15,3-8-1-15,2-4 0 16,-5 9 1-16,4-2 0 15,-5 5-1-15,1 6 1 0,-10 2-1 16,2 8 1-16,-6 4 0 16,1 8 0-16,-1 2 0 15,0-2 0-15,1 1 0 16,-1-9 1-16,2 0 0 16,-2-8 0-16,0-4 1 15,-3-9 1-15,-1-1 0 16,-5-10 0-16,-4-8-1 15,-8 1 1-15,-4-11-3 16,-1-5 0-16,-1-8-9 63,2 1 1-63,4-14-14 0,4-7 1 0</inkml:trace>
  <inkml:trace contextRef="#ctx0" brushRef="#br0">-7077 2979 45 0,'-14'-8'22'0,"18"-19"-19"0,-4 15 42 16,0 4-44-16,10 0 1 15,-2 4 0-15,1 0 0 16,-1 4-3-16,5 0 0 15,5 8 2-15,-5 0 0 16,18 23-1-16,-1 1 0 16,1 0-1-16,0 7 1 0,-5 4 1 15,-4 1 0-15,-5-4 1 16,-4 0 0-16,-7 6 1 16,-12 10 0-16,-2-8 1 15,-9-1 0-15,-6-3 0 16,-3 4 1-16,0-14-1 15,0-5 1-15,-1-6-4 16,-4-7 0-16,1-16-6 16,-1-12 0-16,10 0-11 15,7-3 0-15,10-6-5 16,4 7 0-16</inkml:trace>
  <inkml:trace contextRef="#ctx0" brushRef="#br0">-7064 3035 41 0,'-5'8'20'0,"14"19"-7"0,-9-19 19 0,0 13-29 16,0 9 0-16,-4 6 3 15,-1 11 0-15,1 8-7 16,4 1 0-16,0-4 4 16,0-5 1-16,4-11-5 15,-4-1 1-15,0-6-6 16,0-9 1-16,5-2-9 16,-5-14 1-16,0-4-4 15,4-20 1-15</inkml:trace>
  <inkml:trace contextRef="#ctx0" brushRef="#br0">-6293 3113 31 0,'8'-14'15'0,"-4"-15"-4"0,-4 21 21 16,0-3-26-16,-4 3 0 0,0 0 4 15,-10 8 1-15,1 8-13 16,-4 0 0-16,-5 11 8 16,-4 10 0-16,3 9-3 15,2 2 0-15,3 16-2 16,9-2 0-16,5 9-2 15,8-12 1-15,5 2 0 16,9-14 1-16,-1-2 0 16,0-15 1-16,10-14 0 15,0-4 1-15,3-16 0 16,-4 4 1-16,4-22 0 16,1-14 0-1,-12-17-1 1,-11 2 0-16,-12 5-1 15,-6 5 0-15,-7 2-5 16,-4 12 0-16,-2 3-11 0,-2 8 0 16,2 10-8-16,-4-7 1 15</inkml:trace>
  <inkml:trace contextRef="#ctx0" brushRef="#br0">-5129 2991 40 0,'0'-28'20'0,"9"32"-10"16,-13 0 25-16,-1 0-33 15,-3 16 0-15,-5 8 2 16,-1 7 0-16,1 8-5 16,0 4 1-16,-1 2 3 15,2-1 1-15,7 3-1 16,5-8 0-16,5-11-1 16,-1-6 0-16,4-5-1 15,6-4 1-15,-1-9-2 16,4-8 0-16,1-4-2 15,4-5 1-15,0-8-1 16,0 9 0-16,0-2 0 16,-5 2 0-16,6 4 1 15,-2 8 0-15,0 0 0 0,6 2 1 16,0 2 0-16,-1 0 0 16,5-3 0-16,4-5 1 15,-9 0 1-15,0-9 0 16,0-3 2-16,-4-2 0 15,-4-2 1-15,0-8 1 16,-10-12-1-16,-3 0 0 16,-5 2-1-16,-5-3 0 15,-3-2-5-15,-6-1 1 16,1-3-9-16,0 4 0 16,5 2-12-16,2 10 1 0</inkml:trace>
  <inkml:trace contextRef="#ctx0" brushRef="#br0">-4380 2853 45 0,'18'0'22'0,"-14"3"-11"15,-4 5 25-15,0 4-34 0,-4 13 0 16,0 6 1-16,-6 12 1 16,-3 1-4-16,0 7 0 15,1 0 4-15,2 1 0 16,1 0-1-16,5-2 1 15,4-2-1-15,9-8 0 16,5-6 0-16,-2-5 0 16,10-9-1-16,-4-8 0 15,3 0-1-15,6-8 0 16,3-4-2-16,5-8 1 16,1 0-5-16,3 4 1 0,-3 0-5 15,-6-3 0-15,-4-1-10 16,-4-1 0-16,-4 1 1 15,-5-1 0-15</inkml:trace>
  <inkml:trace contextRef="#ctx0" brushRef="#br0">-4345 3296 48 0,'-35'0'24'0,"39"0"-27"16,6-5 48-16,3-3-44 16,-1 4 1-16,1-4 1 15,5 0 0-15,4 0-4 0,5-2 0 16,-2-2 3-16,11-5 0 16,-5 1-7-16,0 1 1 15,-6-1-12-15,2 4 1 16</inkml:trace>
  <inkml:trace contextRef="#ctx0" brushRef="#br0">-4349 2897 68 0,'-17'-29'34'0,"47"17"-36"15,-22 5 59-15,6-1-56 16,3 0 0-16,10 0 0 16,7 0 0-16,10-1-3 15,-4 5 1-15,-1 2-7 16,9-6 0-16,1 8-12 16,3-12 0-16</inkml:trace>
  <inkml:trace contextRef="#ctx0" brushRef="#br0">-3036 3497 42 0,'-8'45'21'0,"12"-27"-10"0,-4-18 22 16,0 0-28-16,0 0 0 16,0 0 3-16,4-16 0 15,6-6-10-15,-2-7 1 16,1-10 7-16,0-2 0 16,-5-5-2-16,0-14 0 15,-4 8-1-15,0-3 1 16,0 0-3-16,-4 1 1 0,4 10-1 15,0 7 0-15,0 2-1 16,8 9 1-16,2-3-1 16,-2 10 0-16,14 3 0 15,0 3 0-15,14-3 0 16,6 5 0-16,8-5-1 16,-2 4 1-16,0-1-4 15,0-1 0-15,0 2-6 16,-4 0 1-16,-10 1-11 15,2 7 0-15</inkml:trace>
  <inkml:trace contextRef="#ctx0" brushRef="#br0">-2988 3137 54 0,'18'-4'27'0,"43"-8"-29"0,-38 4 41 15,3 0-39-15,9 4 1 16,4-2-1-16,5 2 1 16,0-9-4-16,9 1 0 15,-1 4-5-15,-4 1 1 16,-8-1-8-16,-1 4 1 0</inkml:trace>
  <inkml:trace contextRef="#ctx0" brushRef="#br0">-2326 2864 57 0,'-31'4'28'0,"23"-12"-33"16,8 12 45-16,0-4-38 16,0 0 0-16,13 0 2 15,13-4 0-15,-4 0-5 16,4 1 0-16,10-5 4 15,-2 0 0-15,10 4-1 16,0 0 1-16,0 4-4 16,8 0 0-16,6-4-5 15,-2-4 1-15,1 4-10 16,-5-5 1-16,5 7-4 16,-3-2 0-16</inkml:trace>
  <inkml:trace contextRef="#ctx0" brushRef="#br0">-2094 2833 47 0,'9'8'23'0,"-9"-16"-13"16,0 12 39-16,0 4-46 16,0 3 1-16,-4 5 3 0,-1 16 0 15,1 8-8-15,0-1 0 16,0 9 5-16,-2 3 1 15,2 0-3-15,0-7 1 16,-1-1-3-16,5-8 1 16,0 1-6-16,0-4 0 15,5-16-5-15,-1-9 0 16,0-3-11-16,2-11 1 16</inkml:trace>
  <inkml:trace contextRef="#ctx0" brushRef="#br0">-2330 3470 53 0,'-4'-8'26'0,"60"12"-31"0,-43-8 51 0,0 4-44 16,5-8 1-16,8 4 0 15,5 0 0-15,9-3-3 16,-1 7 1-16,5 4 3 16,0-4 0-16,8 0-1 15,1 0 1-15,-5 0 0 16,-9 0 0-16,5 0-2 15,-4-4 1-15,-2 0-1 16,-11 4 0-16,-6 0-1 16,-2 0 1-16,-2-5-1 15,-3 1 1-15,-2 4-1 16,-3 0 0-16,0-8 0 16,-5-1 0-16,-4-3-1 15,0-2 1-15,4-6-1 16,-4-8 1-16,4-11-1 0,-4-6 0 15,6-2-1-15,2-5 0 16,1-1 0-16,-1-3 1 16,1 8-1-16,1 8 1 15,-2 1-1-15,1 16 0 16,4 6 0-16,-1 1 0 16,6 12-1-16,0 8 1 15,4 8 0-15,4 5 1 16,-1 10 0-16,5 12 0 15,1-7 1-15,0 4 0 0,5-1 0 16,-2 2 1-16,6-3-1 16,-5-2 1-16,4-4-1 15,-3-9 1-15,-6-2-3 16,-4-1 1-16,0-10-6 16,-4-2 0-16,-4-8-7 46,0-2 1-46,-5-2-10 0,4-5 0 0</inkml:trace>
  <inkml:trace contextRef="#ctx0" brushRef="#br0">-763 2609 38 0,'0'-4'19'0,"0"-5"-7"0,0 9 23 15,0 0-32-15,0 4 0 16,0 5 3-16,-4 10 0 16,-2 9-6-16,2 11 1 15,-5 13 6-15,-3 9 1 16,-1 3-1-16,-1 8 0 15,5-6-2-15,1-6 1 16,3-5-3-16,5-3 1 0,0 0-8 16,5-14 1-16,-1 2-9 15,5-8 1-15,-1-13-11 16,10-10 1-16</inkml:trace>
  <inkml:trace contextRef="#ctx0" brushRef="#br0">-549 2652 63 0,'-4'-12'31'0,"8"4"-39"15,-4 8 61-15,0 0-52 16,8-4 1-16,2 0 0 0,7 8 0 16,10 8-3-16,7 4 0 15,1 7 2-15,1 12 0 16,3 6 0-16,-5 2 0 16,-3 4 1-16,-4-3 1 15,-1-1 0-15,-8 8 0 16,-5-3 1-16,-5-5 1 31,-8 4 0-31,-4-3 0 0,-17-1-1 0,-15 0 1 16,-12 2-1-16,-4-10 0 0,-6-8-5 15,2-10 0-15,7-9-10 16,18-20 1-16,19-9-15 16,20-6 0-16</inkml:trace>
  <inkml:trace contextRef="#ctx0" brushRef="#br0">-453 2790 46 0,'-4'-4'23'0,"4"8"-12"0,0-4 31 16,4 4-40-16,-4 4 1 0,0 11 3 16,0 5 1-16,-4 12-8 15,-5 7 1-15,-4 4 4 16,5-8 1-16,-2 5-2 16,6-3 0-16,0-7-5 15,-1-2 1-15,-3-8-7 16,4-5 1-16,-1-3-7 15,1-7 1-15,0-9-7 16,8-9 1-16</inkml:trace>
  <inkml:trace contextRef="#ctx0" brushRef="#br0" timeOffset="2">-10015 4019 24 0,'0'0'12'0,"4"0"-7"16,-4 0 12-16,9-4-14 15,-9 4 1-15,0 4 2 16,0 4 0-16,4 3-8 15,0 6 1-15,-4 14 5 16,0 1 1-16,0 7-2 16,-4 1 0-16,0 3-1 15,-1 4 0-15,1-3 0 16,-5 0 1-16,1 0-2 0,4 3 1 16,4-8-1-16,0-3 0 15,0-4-2-15,0-10 1 16,4-5-5-16,0-6 1 15,5-11-9-15,-9 0 1 16,8-15-1-16,1-6 0 16</inkml:trace>
  <inkml:trace contextRef="#ctx0" brushRef="#br0" timeOffset="3">-10260 4059 34 0,'-18'-4'17'0,"5"-17"-16"15,13 18 33-15,0 3-32 16,0-8 1-16,8 4 3 16,1 0 0-16,5 0-7 15,3 0 1-15,4-4 4 16,6 0 0-16,8 2-1 15,14-7 1-15,7 1-2 16,5 0 0-16,-7 0-1 16,-2 1 1-16,0 3-1 15,5 3 1-15,-9 1-2 16,-4 4 1-16,-4 4-1 16,-5 5 1-16,-5 3 0 0,-8-1 0 15,-5 5 0-15,-4-4 0 16,1 3 0-16,-10 9 0 31,1 7 0-31,-5 10 1 0,0-1-1 0,0 6 0 16,-5 6-1-16,5 0 0 15,0-2 0-15,5 2 0 16,-1-8-1-16,5-6 1 16,-1-10-1-16,2-4 1 15,-2-9-2-15,1-6 1 16,-1-5-3-16,-8-4 0 0,5-9-4 15,-1 2 1-15,-4-5-6 16,0 4 0-16,0-8-3 16,0 5 1-16</inkml:trace>
  <inkml:trace contextRef="#ctx0" brushRef="#br0" timeOffset="4">-9524 4331 41 0,'-10'-16'20'0,"10"20"-20"15,0-4 38-15,10-4-33 16,-2 4 0-16,9-4 3 16,6-4 1-16,7 8-12 15,9-4 1-15,1 0 7 16,4-4 0-16,0-2-3 16,-1-2 1-16,-3 8-3 0,0-5 1 15,-6 5 0-15,1-4 0 16,-4 8-1-16,-5 0 1 15,-4 4-1-15,0 4 0 16,0 5-1-16,-5-5 1 16,0 2-2-16,1 2 1 15,-5-8-4-15,0 0 1 16,1-4-13-16,-1-8 0 16</inkml:trace>
  <inkml:trace contextRef="#ctx0" brushRef="#br0" timeOffset="5">-8907 3904 27 0,'0'-4'13'0,"8"-8"-1"16,-8 12 5-16,0 0-14 15,0 0 0-15,0 0 1 16,-4 0 1-16,0 4-6 0,4 4 1 15,-5 0 4 1,1 5 1-16,0 2-1 0,4 13 0 16,-4 7 0-16,4 12 0 15,0 5 0-15,0-1 0 16,0 5-1-16,0 0 0 16,4-6-1-16,0-6 0 15,0 0-1-15,5-2 0 16,0-6-4-16,-1-4 0 15,2-8-7-15,-2-8 0 16,1-8-6-16,-1-8 1 0</inkml:trace>
  <inkml:trace contextRef="#ctx0" brushRef="#br0" timeOffset="6">-8692 4399 38 0,'-14'0'19'0,"32"0"-19"0,-5-5 34 16,4 1-30-16,10-4 0 16,4-3 2-16,11-1 0 15,-2-4-8-15,-5 8 0 16,1-4 5-16,-1 0 0 15,-5-4-5-15,1 4 0 16,-4 2-6-16,-6-2 0 0,-4 3-6 16,-3-3 0-16</inkml:trace>
  <inkml:trace contextRef="#ctx0" brushRef="#br0" timeOffset="7">-8614 4003 36 0,'0'4'18'0,"4"0"-16"0,-4-4 26 16,0 12-28-16,-4 3 1 16,0 14 2-16,-5-2 0 15,0 6-3-15,-3 5 1 16,-2 6 2-16,1 8 1 31,4-6-1-31,5-2 0 0,0-1-1 0,4 4 1 0,4-11-2 16,5 0 1-16,8-8 0 15,9-4 0-15,4-10-1 16,6-2 0-16,3-4 0 16,-8-3 1-1,13-1-2 1,-4 0 1-16,-6-4-5 15,-3-4 0-15,-4 0-9 16,-10-5 0-16,0 5-2 16,-3-4 0-16</inkml:trace>
  <inkml:trace contextRef="#ctx0" brushRef="#br0" timeOffset="8">-8552 4110 44 0,'-27'0'22'0,"27"-24"-15"15,9 13 37-15,3 3-41 16,2-8 0-16,3 7 2 16,10 1 0-16,-5 1-7 15,4-1 0-15,10 0 4 16,-2-4 1-16,5 0-8 15,5-3 0-15,-4 3-12 0,-5 4 1 16</inkml:trace>
  <inkml:trace contextRef="#ctx0" brushRef="#br0" timeOffset="15">-3680 4071 37 0,'0'-20'18'0,"23"15"-14"0,-23 5 21 16,0 0-24-16,0 0 1 15,4 9 3-15,0 7 1 16,-4-1-6-16,0 9 1 16,0 7 3-16,0 1 1 15,-4 4-1-15,0 7 1 16,0 0-2-16,-1-3 0 16,1-4-1-16,0-4 1 15,4 6-1-15,0-5 0 16,4-6 0-16,5-4 0 15,-1 2-1-15,1-5 1 16,5-6-1-16,-2-2 0 0,6-3-1 16,4-1 1-16,-1-4-1 15,2-4 1-15,3-4-1 16,0-4 1-16,0-1-5 62,1-3 1-62,-2 2-5 0,-2-2 1 0,-2 0-10 0,-3 0 1 0,-5 3-2 0,-4 2 1 0</inkml:trace>
  <inkml:trace contextRef="#ctx0" brushRef="#br0" timeOffset="16">-3626 4419 48 0,'-4'4'24'0,"8"22"-30"0,-4-26 49 15,8 0-41-15,1 0 1 16,4-4-1-16,9 0 1 16,0-8-4-16,0 6 0 15,4-6 2-15,0 0 1 16,0-1-5-16,-3 2 0 15,-2-1-6-15,-3-4 0 16,-5 0-6-16,0 0 0 0</inkml:trace>
  <inkml:trace contextRef="#ctx0" brushRef="#br0" timeOffset="17">-3609 4110 48 0,'-13'8'24'0,"17"-24"-25"15,1 8 43-15,3 4-41 16,5-3 1-16,10-1 0 16,-2 8 1-16,6-16-4 15,8 3 1-15,-1 5 0 16,1 4 1-16,1-3-8 15,3 3 1-15,-3 4-9 0,-2 4 0 16</inkml:trace>
  <inkml:trace contextRef="#ctx0" brushRef="#br0" timeOffset="18">-3110 4071 55 0,'-18'-12'27'0,"24"-5"-31"15,2 13 46-15,1 4-41 16,8 0 1-16,5 0 0 16,4 0 1-16,1-7-4 15,4 3 1-15,11 0 1 16,2-4 1-16,4-4-1 16,6 0 0-16,-6 1-4 15,4-1 1-15,-3 0-8 16,-6 0 0-16,-3 8-7 15,-14 0 1-15</inkml:trace>
  <inkml:trace contextRef="#ctx0" brushRef="#br0" timeOffset="19">-2860 3999 31 0,'0'8'15'0,"-5"27"-4"15,5-22 15-15,0 7-24 0,5 7 1 16,-5 8 4-16,0 17 1 16,0 7-9-16,0-4 1 15,0-3 5-15,0 0 0 16,0-6-1-16,0-6 0 16,0-9-5-16,0-2 1 15,4-9-5-15,0-14 0 16,-4-6-10-16,4-6 0 62</inkml:trace>
  <inkml:trace contextRef="#ctx0" brushRef="#br0" timeOffset="20">-2374 4382 44 0,'-4'12'22'0,"17"1"-12"16,-5-13 26-16,1 4-33 16,18-16 0-16,-2 7 1 15,6-7 0-15,5 5-6 16,-1-1 1-16,3-8 3 16,-2 0 1-16,-5 4-6 15,0 0 1-15,-10 0-9 16,-4 0 1-16,-3 2-6 15,-5-2 0-15</inkml:trace>
  <inkml:trace contextRef="#ctx0" brushRef="#br0" timeOffset="21">-2365 3948 39 0,'13'-8'19'0,"-18"12"-18"16,10 0 29-16,-1 0-28 15,4 4 1-15,-8 4 3 16,0 7 0-16,-8 5-7 16,8 12 1-16,0 3 5 15,-4 2 1-15,4 8-2 16,-5 3 0-16,1-1-2 16,0 1 0-16,4-5 1 15,0-2 0-15,8-2-1 16,1-8 1-16,9-3-1 15,-1-8 0-15,0-6 0 16,1-2 1-16,4-7-3 0,5-1 1 16,4-8-1-16,3-4 1 15,1-5-3-15,0-3 1 16,1 0-6-16,-6-2 1 16,-8 2-13-16,-5 0 1 15</inkml:trace>
  <inkml:trace contextRef="#ctx0" brushRef="#br0" timeOffset="22">-2248 3991 66 0,'0'-6'33'0,"36"-11"-47"0,-22 9 64 16,3 0-48-16,4 0 0 16,6 0 0-16,4-3 1 15,3 3-5-15,-3-1 0 0,-4 5-4 16,3 4 0-16,-4 0-12 16,4 8 0-16</inkml:trace>
  <inkml:trace contextRef="#ctx0" brushRef="#br0" timeOffset="23">-1678 4647 43 0,'5'4'21'0,"-10"-4"-11"0,5 0 27 15,9 0-33-15,-9 0 0 16,9-8 2-16,-1-4 0 15,-4 1-7-15,2-10 1 16,-2 1 5-16,0-2 0 16,1-18-2-16,3-3 1 15,-4-16-2-15,1-1 0 16,-1-12-1-16,6 10 0 0,-2-2-1 16,1 9 0-16,4-1-1 15,5 13 1-15,-1 8 0 16,4 3 0-16,2 8-1 15,-2 8 1-15,6 1 0 16,-2 7 0-16,-2 8-1 16,-3 4 1-16,-2 4 0 15,0 3 0-15,-6 5 0 16,-2 1 1-16,-6 2-1 16,-4 1 0-16,-8 3 0 15,-6 1 0-15,-3 3 0 16,-6 6 1-16,3-2-1 15,-7 0 0-15,6-3 0 16,-2 0 0-16,6 0 0 16,0-9 0-16,-1-3 0 15,5 7 1-15,5-3 0 0,3 0 0 16,1 4 0-16,4 0 1 16,4-1 0-16,5-2 0 15,8-5 0-15,1 2 0 16,8-2-1-16,5-3 0 15,0-2 0-15,2 5 0 16,-2 0-4-16,0-5 1 16,-5 6-7-16,5-1 0 15,0-4-12-15,-1-2 0 16</inkml:trace>
  <inkml:trace contextRef="#ctx0" brushRef="#br0" timeOffset="24">-583 3964 29 0,'4'-8'14'0,"-8"-12"6"0,4 13 6 15,0-1-21-15,-6-1 1 16,2 1 4-16,0 0 0 15,-5 0-12-15,-4 1 1 16,-5 3 8-16,1 0 0 16,-4 4-2-16,-2 4 1 15,-4 4-2-15,-3 3 0 16,8 5-1-16,1 5 1 16,2-6-2-16,7 1 0 0,3 11-1 15,5-7 0-15,12 7-1 16,-3 2 0-16,17 2 0 15,4 2 0-15,5-3 0 16,0 2 0-16,-1 0 0 16,1-5 0-16,-6 0 0 15,-2 1 0-15,-6-4 0 16,-3 4 0-16,-6-5 1 16,1-2 1-16,-9-5 0 15,-4-6 0-15,-5 6 0 16,-9 0 0-16,-8 0 0 15,-5 0 1-15,-4-4-2 16,1 0 0-16,3-8-3 16,4-1 0-16,1-6-6 15,4-5 1-15,9-4-10 16,13-4 1-16,9 1-7 0,9-6 1 16</inkml:trace>
  <inkml:trace contextRef="#ctx0" brushRef="#br0" timeOffset="9">-7147 4612 36 0,'-8'8'18'0,"3"-1"-9"15,5-7 17-15,-4 0-21 16,0-4 1-16,-2 1 4 15,-2-5 0-15,4-5-11 16,-1-3 1-16,1-2 8 16,4-2 1-16,0-20-3 15,0-8 0-15,-4-2-2 16,4-14 0-16,0-2-2 16,8 2 0-16,5 0-2 15,10 5 1-15,2 0-1 16,-2 13 0-16,1 1-1 15,7 13 1-15,5 9-1 16,-1 11 1-16,-1 8 0 0,1 12 0 16,1 7-1-16,-11 10 1 15,-2 2 0-15,-6 1 1 16,-7 7-1-16,-10 4 1 16,-6 1 0-16,-11-3 1 15,-4-3 0-15,-10 2 0 16,0-4 0-16,1-5 0 15,-6-2 0-15,1-11 0 16,-4-2-5-16,3 0 0 16,3 1-9-16,2-6 1 15,14 1-11-15,7 4 1 0</inkml:trace>
  <inkml:trace contextRef="#ctx0" brushRef="#br0" timeOffset="10">-6740 4573 41 0,'-13'18'20'0,"13"-1"-14"0,0-17 23 16,0 0-26-16,4-9 1 15,5-7 1-15,-1-2 0 16,5-14-7-16,9-4 1 16,0-8 4-16,-4 6 0 15,8-26-2-15,0 0 1 16,-4 6-1-16,5 9 0 0,-2 6 0 16,2 4 0-16,0 8-1 15,-2 2 0-15,-2 14 0 16,-6 7 0-16,0 12 0 15,1 11 1-15,4 18-1 16,-4 14 1-16,-5 8 0 63,-5 8 0-63,1 8 0 0,-1 1 0 0,2-6-1 0,-2-10 1 0,1-12-4 0,0-12 1 0,-1-10-5 15,2-9 0-15,-6-9-9 16,-4-4 0-16</inkml:trace>
  <inkml:trace contextRef="#ctx0" brushRef="#br0" timeOffset="11">-6640 4328 62 0,'-21'3'31'0,"15"1"-40"0,12 0 55 15,7 0-46-15,8-4 0 16,10 0 0-16,4-4 0 16,-1 0-3-16,6 0 1 15,0-4-9-15,-5 0 1 16,13 0-6-16,-8-4 0 0</inkml:trace>
  <inkml:trace contextRef="#ctx0" brushRef="#br0" timeOffset="12">-5965 4647 33 0,'-9'12'16'0,"9"-12"-7"16,0 0 21-16,0-4-26 16,0-8 0-16,0 0 4 15,0-7 0-15,0-6-9 16,0-1 0-16,5-14 6 16,-1-7 1-16,4-12-3 15,1-5 1-15,5-4-3 16,3 2 1-16,4 6-2 15,6 5 1-15,0 4-1 16,-1 15 0-16,0 6-1 16,0 9 1-16,-4 5 0 15,-4 8 0-15,0 4 0 16,-5 4 1-16,-1 4-1 0,-3 4 0 16,-5 0 1-16,-4 4 0 15,-4 5-1-15,0 1 1 16,-9 10-1-16,-4 8 1 15,-6-1-1-15,-2 0 0 16,-6 1 0-16,-5 8 0 16,5-9 0-16,10 0 0 62,8 1 0-62,9-4 0 0,12-5 1 0,1-2 1 0,8-3-1 0,10 6 1 0,4-4 0 0,-6-4 0 0,6 0 0 16,5-4 0-16,-2 0-1 15,1 0 1 1,13 2-1 0,-8-6 0-16,-9 1-1 15,-5-5 1-15,-4-1 0 16,-1-3 0-16,-8 0-1 16,-3-4 1-16,-2 0-1 15,1-4 1-15,-5 0-1 16,-4 4 0-16,5-7 0 15,-5-5 1-15,4-5-1 16,4-5 0-16,6-2-1 16,-1-20 1-16,4-8 0 15,6-15 0-15,8-4 0 16,-1 0 0-16,5 0 0 0,0 8 0 16,-5 3-1-16,6 17 1 15,-10 8 0-15,-4 7 0 16,0 13-1-16,-5 11 1 15,-4 12-1-15,-3 11 1 16,-2 20-1-16,1 12 1 16,-1 13 0-16,-3 11 0 15,-1-8 0-15,0-4 0 16,0-3 0-16,2-4 0 16,2-2-4-16,-3-7 1 15,3-10-2-15,-4-7 0 0,1-1-4 16,-1-10 0-16,0-3-5 15,2-4 1-15,-6-12-3 16,0 0 0-16</inkml:trace>
  <inkml:trace contextRef="#ctx0" brushRef="#br0" timeOffset="13">-5238 4319 48 0,'-44'9'24'0,"26"-9"-21"15,14 0 44-15,0 3-45 16,4-3 0-16,4 0 1 16,14 0 0-16,-1 0-4 0,10 0 0 15,3-3 2-15,9-2 1 16,1 1-7-16,0-8 1 15,-5 4-12-15,3-4 0 16</inkml:trace>
  <inkml:trace contextRef="#ctx0" brushRef="#br0" timeOffset="14">-4652 4561 44 0,'0'8'22'0,"0"-24"-16"0,6 8 27 15,-2 0-30-15,0-5 0 16,0-6 0-16,5-9 1 0,4-8-6 15,1-11 1-15,-1 4 4 16,-1-9 0-16,1-3-2 16,1 4 1-16,-1 7-2 15,0 5 1-15,1 8 0 16,-6 7 0-16,1 11-1 16,4 5 1-16,-5 12-2 15,6 9 1-15,-1 15 0 16,0-1 1-16,1-2-1 15,3-3 1-15,4-2-1 16,-3-9 0-16,4-2 1 16,-4-5 0-16,3-4-1 15,2-13 1-15,-6-2-1 16,0-5 0-16,1-2 1 16,4-3 0-16,-4 6-1 15,-5-5 0-15,-1 3 0 0,1 6 0 16,1-1 0-16,-5 4 0 15,4 4 0-15,-1 8 0 16,2 4 0-16,-1 16 0 16,-4 11 0-16,-1 17 0 15,-2 3 0-15,-6 9 1 16,0 4-2-16,4-10 0 16,0-2-6-16,5-8 0 15,-1-6-10-15,1-10 0 16</inkml:trace>
  <inkml:trace contextRef="#ctx0" brushRef="#br0" timeOffset="25">-33 3861 46 0,'6'-16'23'0,"19"-3"-17"0,-16 11 36 15,5 0-42-15,-1 4 1 16,4-4 1-16,5 4 0 15,4-3-2-15,5 3 0 16,0 4 1-16,-1 4 1 47,-3-1 0-47,-6 1 0 0,-3-4 0 0,-1 0 0 0,-4 4 0 0,-9 0 0 16,-8 4-1-16,-4 4 1 15,-10 2-1-15,0 7 0 16,-7 14 1-1,-2 2 1-15,5 2-1 16,4 0 0-16,1-4 1 16,9 6 0-16,-1-6 0 15,5-4 1-15,4 0-3 16,4-2 0-16,0-2 0 16,5-7 0-16,-1 3-8 15,15-3 0-15,-6-8-14 16,4 5 0-16</inkml:trace>
  <inkml:trace contextRef="#ctx0" brushRef="#br0" timeOffset="26">406 4569 76 0,'0'-12'38'0,"4"4"-46"0,-4 4 61 16,0 0-53-16,0 4 0 15,0 0-1-15,-4-4 0 16,4 4-6-16,0 0 1 16,0 0-14-16,4 0 1 15</inkml:trace>
  <inkml:trace contextRef="#ctx0" brushRef="#br0" timeOffset="27">699 3836 41 0,'4'-6'20'0,"14"-6"-2"0,-13 8 18 15,3 0-31-15,1 0 0 16,-1 0 2-16,6 0 1 16,3-7-12-16,-4 7 1 15,5-5 7-15,4 9 0 16,4 0-3-16,4 0 0 16,6 5-1-16,-10-1 0 15,0 0 1-15,-3 3 0 16,-2 1-1-16,-7 0 0 15,-6 0 1-15,-3 4 0 0,-5-2-1 16,-5 7 1-16,-3-1-1 16,-6 3 1-16,-3 6-1 15,-10-2 0-15,1 5 0 16,4-1 1-16,-4 5-1 16,4-4 1-16,0 7 0 15,4 2 0-15,1-7 0 16,9-3 1-16,3 2-1 15,1-6 1-15,4 2-1 16,0-3 0-16,0-2-5 16,0 0 1-16,4 0-8 15,-4 0 1-15,0 3-10 16,0 2 0-16</inkml:trace>
  <inkml:trace contextRef="#ctx0" brushRef="#br0" timeOffset="28">1045 4631 80 0,'-22'8'40'0,"5"12"-41"0,17-16 75 15,-4 0-74-15,4 1 0 16,4-2-3-16,0 1 0 15,5-4-6-15,5-4 0 0,3-4-15 16,0-4 0-16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7T07:25:18.337"/>
    </inkml:context>
    <inkml:brush xml:id="br0">
      <inkml:brushProperty name="width" value="0.07" units="cm"/>
      <inkml:brushProperty name="height" value="0.07" units="cm"/>
      <inkml:brushProperty name="color" value="#26ADE4"/>
      <inkml:brushProperty name="fitToCurve" value="1"/>
    </inkml:brush>
  </inkml:definitions>
  <inkml:trace contextRef="#ctx0" brushRef="#br0">20 752 40 0,'-35'-12'20'0,"45"-47"-18"0,3 49 21 15,18-14-23-15,11-3 1 16,16-8-1-16,3-8 1 16,14 1-1-16,13-9 1 15,21 1 1-15,22-5 1 16,15-3-1-16,-6 5 1 15,17 7 0-15,-3-1 0 0,3-3-1 16,-11 14 0-16,-2 13-5 16,-8 4 1-16,-23 4-11 15,2 15 0-15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7T07:19:20.262"/>
    </inkml:context>
    <inkml:brush xml:id="br0">
      <inkml:brushProperty name="width" value="0.07" units="cm"/>
      <inkml:brushProperty name="height" value="0.07" units="cm"/>
      <inkml:brushProperty name="color" value="#FFFFFF"/>
      <inkml:brushProperty name="fitToCurve" value="1"/>
    </inkml:brush>
  </inkml:definitions>
  <inkml:trace contextRef="#ctx0" brushRef="#br0">3601 563 31 0,'-4'0'15'0,"17"-8"-10"0,-9 8 15 0,6 0-19 15,7-4 0-15,0 4 2 16,1 0 0-16,16 0-3 16,23 0 1-16,9 0 1 15,8 0 1-15,14-4 0 16,8-3 1-16,13 3-1 15,17 0 1-15,6-4-1 16,-2 0 0-16,-3 0-1 16,-1 8 0-16,-3 0-1 15,-5-4 0-15,-18 0-1 16,-8 0 1-16,-8 4-4 16,-19-3 0-16,-8-1-11 15,-14 0 1-15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23:41:19.074"/>
    </inkml:context>
    <inkml:brush xml:id="br0">
      <inkml:brushProperty name="width" value="0.07" units="cm"/>
      <inkml:brushProperty name="height" value="0.07" units="cm"/>
      <inkml:brushProperty name="color" value="#26ADE4"/>
      <inkml:brushProperty name="fitToCurve" value="1"/>
    </inkml:brush>
  </inkml:definitions>
  <inkml:trace contextRef="#ctx0" brushRef="#br0">-9720 94 27 0,'-9'-19'13'0,"9"11"-5"0,0 8 14 0,-4-8-20 16,-4 0 1-16,-1-4 2 15,-4 1 1-15,0-1-7 16,-4 4 1-16,-5 4 5 16,-4-4 0-16,-5 16-1 15,-3-4 1-15,-6 4-2 16,1 0 1-16,-4 7-1 16,0 5 0-16,-15-1-2 15,11-3 1-15,-22 26-2 16,-2 5 1-16,6 15-1 15,4 9 0-15,8 22 0 16,15 1 1-16,7 11-1 16,14 3 0-16,17 9 0 15,13-12 0-15,22 1 0 16,22-10 0-16,3-10-1 16,5-16 1-16,1-16-1 0,4-15 1 15,3-15 1-15,11-20 0 16,7-20 1-16,4-23 0 15,-7-23 1-15,-6-20 0 16,2-15 0-16,-15-31 1 16,-8 3-1-16,-18 1 0 15,-16-9-1-15,-23 9 1 16,-13-4-2-16,-9 18 0 16,-25 13-3-16,-26 12 0 15,-5 14-6-15,-15 21 1 0,4 23-12 16,-12 23 1-16</inkml:trace>
  <inkml:trace contextRef="#ctx0" brushRef="#br0" timeOffset="1">-9849 1405 28 0,'4'-8'14'0,"-4"-4"-4"16,0 12 14-16,0 0-22 15,0 4 0-15,0 0 4 16,0 4 0-16,0 4-6 15,4 4 0-15,0 7 6 16,1 23 0-16,-1 9-1 16,0 22 0-16,1 20-2 15,-1 17 1-15,0 10-2 16,0-11 1-16,2-4-2 16,-2-8 1-16,0-19-4 15,5-12 1-15,4-12-15 16,8-34 1-16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7T07:19:21.137"/>
    </inkml:context>
    <inkml:brush xml:id="br0">
      <inkml:brushProperty name="width" value="0.07" units="cm"/>
      <inkml:brushProperty name="height" value="0.07" units="cm"/>
      <inkml:brushProperty name="color" value="#FFFFFF"/>
      <inkml:brushProperty name="fitToCurve" value="1"/>
    </inkml:brush>
  </inkml:definitions>
  <inkml:trace contextRef="#ctx0" brushRef="#br0">3753-926 19 0,'-19'-7'9'0,"29"18"-5"0,-10-11-2 16,0 0-5-16,9 0 0 15,-5-4 4-15,-4 4 1 0,4 4 2 16,-4-4 0-16,0 0 1 16,4 4 1-16,1 0 0 15,3 4 1-15,6 0-2 16,7 0 0-16,10 2-3 15,4-2 0-15,3 4-2 16,-2 0 0-16,2-4 0 16,-4 3 0-16,-3 1 1 15,-8 0 0-15,3 0 0 16,-4-2 0-16,-5 2 0 16,-1-4 1-16,2 0-1 15,-5 0 0-15,0 0 0 16,1-1 0-16,-6 9-1 15,-3-8 0-15,-5 4 0 32,-9 0 1-32,-9 4-1 0,-8 8 0 0,-12 6 0 15,-23-7 1-15,-1 5-1 16,-2-6 1-16,-2 6-7 0,0-1 1 16,10 1-6-16,-4-9 0 15</inkml:trace>
</inkml:ink>
</file>

<file path=ppt/ink/ink58.xml><?xml version="1.0" encoding="utf-8"?>
<inkml:ink xmlns:inkml="http://www.w3.org/2003/InkML">
  <inkml:definitions/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7T07:25:14.416"/>
    </inkml:context>
    <inkml:brush xml:id="br0">
      <inkml:brushProperty name="width" value="0.07" units="cm"/>
      <inkml:brushProperty name="height" value="0.07" units="cm"/>
      <inkml:brushProperty name="color" value="#26ADE4"/>
      <inkml:brushProperty name="fitToCurve" value="1"/>
    </inkml:brush>
  </inkml:definitions>
  <inkml:trace contextRef="#ctx0" brushRef="#br0">3113 262 31 0,'-21'-28'15'0,"-10"-7"-10"16,22 24 15-16,-3-9-21 15,-7 0 1-15,2 6 0 16,-8-7 0-16,-11 5 0 15,-13 1 0-15,-4 2 0 16,-22 2 1-16,-26 3 1 16,-8 4 0-16,-22 8 0 15,-14 4 1-15,-20 7 0 16,-13 5 1-16,-5 8 0 16,-3 7 0-16,12 4 0 15,2 8 1-15,18 3-2 16,5 12 0-16,5-2-1 15,7 6 1-15,18 3-2 16,9 16 0-16,15 4-1 16,11 0 0-16,13 4-1 0,14 13 1 15,13-6 0-15,9 6 0 16,18 6-1-16,13-5 1 16,12 5 0-16,15-8 0 15,15 11 0-15,16-10 0 16,25 15 0-16,9-13 0 15,16-14 0-15,15-8 1 16,35-10-1-16,13-9 0 16,13-8-1-16,30-14 1 0,6-13-1 15,3-9 0 1,154-14 0 0,-43-8 0-16,-37-4-1 15,-30-4 1-15,-12-2 1 16,-23-13 0-16,-17-13 0 15,-9 2 0-15,-18-26 1 16,-18 6 1-16,-25-5-1 16,-8-7 1-16,-20-1 0 15,-13-17 1-15,-17-13-1 16,-11-14 1-16,-6 2-2 16,-22-6 1-16,-10 0 0 15,-16-6 0-15,-13-7-1 16,-18 7 0-16,-18 3 0 15,-17 10 0-15,-23 2 1 16,-22 4 0-16,-12 1 0 0,-21-1 0 16,-19 17 1-16,-9-2 0 15,-13 11 0-15,-7 1 0 16,-29 14-1-16,0 9 0 16,-8 12-1-16,-20 10 1 15,-8 14-4-15,-18 16 1 16,-11 12-6-16,-23 16 0 15,-10 25-14-15,0 18 1 16</inkml:trace>
</inkml:ink>
</file>

<file path=ppt/ink/ink6.xml><?xml version="1.0" encoding="utf-8"?>
<inkml:ink xmlns:inkml="http://www.w3.org/2003/InkML">
  <inkml:definitions/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7T07:17:49.712"/>
    </inkml:context>
    <inkml:brush xml:id="br0">
      <inkml:brushProperty name="width" value="0.07" units="cm"/>
      <inkml:brushProperty name="height" value="0.07" units="cm"/>
      <inkml:brushProperty name="color" value="#D0CECE"/>
      <inkml:brushProperty name="fitToCurve" value="1"/>
    </inkml:brush>
  </inkml:definitions>
  <inkml:trace contextRef="#ctx0" brushRef="#br0">277 18 41 0,'-13'0'20'0,"4"-4"-17"0,5 4 29 16,-4 0-29-16,-6 8 0 16,-3 4 2-16,-6 2 1 15,2 6-7-15,-6 0 1 16,1 11 4-16,4 11 0 0,1-3-1 16,2 0 0-16,7 5-1 15,7-6 1-15,5-3-2 16,5-8 1-16,7 1-2 15,7-2 1-15,2-2-1 16,6-5 0-16,-2-7-5 47,11-4 1-47,3-12-13 0,9 8 0 0</inkml:trace>
  <inkml:trace contextRef="#ctx0" brushRef="#br0" timeOffset="968.7634">584 251 39 0,'-9'8'19'0,"13"-20"-22"15,-4 12 38-15,5 4-34 16,-1-8 1-16,4 8 3 15,5-4 1-15,1 4-6 16,8 0 0-16,0 4 4 16,-1 0 1-16,2-4-2 15,2 0 1-15,-2-4-3 16,3 0 1-16,-4 0-4 16,-5 0 1-16,0-8-5 0,-3 0 1 15,-1-4-8-15,-4 4 1 16,-1-7-4-16,2-5 1 15</inkml:trace>
  <inkml:trace contextRef="#ctx0" brushRef="#br0" timeOffset="687.5081">605 38 28 0,'-4'-8'14'0,"8"0"-6"0,-4 8 6 15,0 0-10-15,0 4 0 31,0 30 6-31,0 5 1 16,0 12-12-16,0 3 0 16,0-3 7-16,0-5 0 15,0 1-2-15,0-8 1 16,0-3-7-16,4-2 1 16,-4-7-4-16,6 1 0 0,-6-16-8 15,0-5 1-15,0-7-2 16,4-7 0-16</inkml:trace>
  <inkml:trace contextRef="#ctx0" brushRef="#br0" timeOffset="1203.1406">916-25 36 0,'0'-4'18'0,"0"8"-18"0,0 0 32 0,0 4-31 15,0 7 1-15,0 9 3 16,0-2 1-16,4 6-5 16,1 11 0-16,-1 7 4 15,0 1 1-15,6-4-2 16,-2 3 1-16,5 1-3 16,-4-12 1-16,-1-11-7 15,2 0 1-15,-2-2-8 16,-12-10 1-16,13-4-6 15,-1-4 0-15</inkml:trace>
  <inkml:trace contextRef="#ctx0" brushRef="#br0" timeOffset="1921.9018">1319 56 31 0,'0'-8'15'0,"-4"8"-8"16,4 0 21-16,-6 0-25 16,2 0 0-16,0 0 3 15,0 4 0-15,-5 4-8 0,-4 4 1 16,-9 0 4-16,9 7 1 15,0 5-2-15,5 3 0 16,-2 7-1-16,6 2 0 16,-1-5 0-16,5 3 0 15,5 2 0-15,3-5 1 16,6-8 0-16,-1-3 1 16,0-4 0-16,9-4 0 15,-5-12-1-15,0 0 1 16,2-8 0-16,2-4 1 0,-3-12-2 15,-1 1 0-15,-4-8 0 16,-3-9 0-16,-2 10 0 16,-3 3 0-16,-5-1-2 15,-9 1 0-15,-1 4-2 16,-2 0 1-16,-1 3-6 16,0 0 1-16,-1 9-13 15,5-1 1-15</inkml:trace>
  <inkml:trace contextRef="#ctx0" brushRef="#br0" timeOffset="2500.0405">1748 48 40 0,'0'0'20'0,"-5"-4"-11"16,1 4 21-16,0 0-28 16,-10 4 1-16,-3 4 0 15,0 0 1-15,-1 4-5 16,5 0 1-16,0 7 2 16,-1 9 0-16,6 2-1 15,-1 1 1-15,0 1-1 16,5 3 1-16,4-1-1 15,4 1 0-15,5-7 1 16,4-5 1-16,14-3 0 16,-2-4 0-16,6-12 0 15,0-4 0-15,3-8 1 16,2 0 0-16,-5-8-1 16,-6-7 0-16,2-5-1 15,-10 9 1-15,-7-23-2 16,-6 10 1-16,-4 5-2 0,-4 3 0 15,-10 5-5-15,-3-1 0 16,-6 1-9-16,2 4 1 16,4 3-7-16,-1-4 0 15</inkml:trace>
  <inkml:trace contextRef="#ctx0" brushRef="#br0" timeOffset="3031.2927">2195 44 46 0,'-10'0'23'0,"-3"0"-19"15,9 0 35-15,-5 0-38 16,1 4 0-16,-2 0 1 0,2 4 0 15,-1-4-3-15,0 4 1 16,5 4 0-16,0-5 1 16,4 1-1-16,4 4 1 15,5 0-1-15,8 0 0 16,1 10 0-16,3-2 1 16,2 3 0-16,-2-3 0 15,-4-1 0-15,1 1 1 16,-5-8 1-16,-4 2 0 15,-1 6 1-15,-8 0 0 0,-4-5-1 16,-9 5 0-16,-8-4 0 16,-10-1 0-16,0 1-6 15,1-8 0-15,-1-4-9 47,10-8 1-47,2-4-8 0,11-8 1 0</inkml:trace>
  <inkml:trace contextRef="#ctx0" brushRef="#br0" timeOffset="3484.4229">2456-13 36 0,'9'-4'18'0,"1"4"-16"0,-10 0 22 15,0 0-21-15,4 4 0 16,-4 3 3-16,0 9 0 16,0 8-6-16,-4-2 0 15,4 6 5-15,-6 7 0 16,2-4-1-16,4 4 1 15,4 0-2-15,2 0 0 0,2-5-1 16,1 6 1-16,8-13 0 16,-3 1 0-16,-1-1-1 15,-1-3 1-15,7-4-1 16,-2-6 1-16,0-2-2 16,1-4 1-16,-1 0-2 15,4-4 1-15,2 0-3 16,-2 0 1-16,2-8-4 15,-6 0 0-15,-3 0-7 16,-1 2 1-16,-5 2-7 16,-4-4 0-16</inkml:trace>
  <inkml:trace contextRef="#ctx0" brushRef="#br0" timeOffset="3734.4334">2505 305 46 0,'-30'0'23'0,"60"-16"-22"0,-22 10 38 16,6 6-39-16,-1-4 0 16,0-4 0-16,5 4 0 15,-1-4 0-15,0 0 0 16,1-4-3-16,-1 5 1 15,0-1-3-15,-3-4 1 16,-1 4-10-16,-4-4 1 0</inkml:trace>
  <inkml:trace contextRef="#ctx0" brushRef="#br0" timeOffset="3937.5547">2517 52 45 0,'-12'-8'22'0,"-6"-2"-18"16,18 10 37-16,9 0-37 16,4 0 0-16,1-4 1 15,7 4 1-15,2-4-8 16,-2-4 0-16,6 0 5 16,-2-4 0-16,6 1-6 15,-1-1 0-15,1 4-14 16,0 0 1-16</inkml:trace>
  <inkml:trace contextRef="#ctx0" brushRef="#br0" timeOffset="5968.8361">-108 1523 35 0,'-4'4'17'0,"8"0"-8"0,-4-4 13 0,0 0-19 15,0 0 1-15,0-8 3 16,0 0 0-16,0-4-8 15,0-7 0-15,0-5 6 16,0-2 0-16,4-17-2 16,1-4 0-16,-1-3-2 15,0-1 1-15,0-3-2 16,6-1 1-16,-2 8-1 16,1 1 0-16,4 11 0 15,1 7 0-15,3 12-1 16,-4 13 1-16,9 3 0 15,-9 0 1-15,0 11-1 16,1 5 1-16,-6 4-1 16,-3-1 1-16,-5 5 1 15,-5 2 0-15,-3 2-1 16,-6-1 1-16,-3-4-1 0,-6 5 0 16,2-2 0-16,4-6 1 15,-1-4-5-15,0-9 1 16,0-3-9-16,6-8 0 15,20 1-6-15,6-5 0 16</inkml:trace>
  <inkml:trace contextRef="#ctx0" brushRef="#br0" timeOffset="6500.0899">107 1444 42 0,'-10'12'21'0,"10"4"-21"16,0-16 32-16,0 0-29 15,0 0 0-15,4-4 2 16,6-4 0-16,3-8-7 16,0-6 1-16,1-2 4 0,-2-7 0 15,6-7-2-15,-6-1 0 16,2-4-1-16,8-7 0 15,0 6 0-15,0 5 0 16,0 4 0-16,-1 5 0 16,2 14 0-16,-2 8 0 15,2 4 0-15,-6 16 1 16,0 8 0-16,1 10 0 16,-5-3 0-16,0 13 0 0,1-5 0 15,-6-1 1-15,1 1-1 16,-1 1 0-16,-4-5-2 15,5-5 1-15,-5-2-3 16,-4-4 0-16,0-9-4 16,0-3 1-16,0-4-10 15,-4-4 0-15</inkml:trace>
  <inkml:trace contextRef="#ctx0" brushRef="#br0" timeOffset="6703.2186">199 1313 46 0,'-10'-8'23'0,"24"12"-22"15,-5-4 36-15,-1-4-36 16,5-3 0-16,14-1 1 0,4 0 0 31,21-4-6-31,-8 4 0 16,4 4-9-16,-8-4 0 15</inkml:trace>
  <inkml:trace contextRef="#ctx0" brushRef="#br0" timeOffset="7359.4786">705 1452 34 0,'-4'24'17'0,"4"-20"-9"15,0-4 17-15,0 0-22 16,0 0 0-16,0-8 3 16,0 0 0-16,0-8-8 15,0-6 1-15,4-6 4 16,2-3 0-16,2-11-1 16,1-9 0-16,4 0-2 15,1 1 0-15,-2 3 0 31,6 4 0-31,0 9-1 0,-1 2 1 0,0 5 0 0,1 7 0 16,-1 9 0-16,-4 7 1 16,1 8-1-16,-6-1 1 15,1 5 0-15,-5 4 0 16,1 4 0-16,-5-1 0 16,-5 5 0-16,-3 2 0 15,-9 14-1-15,-6-5 1 0,2 0-1 16,-2 1 1-16,6-6-1 15,-1-6 0-15,5-1 0 16,5-3 0-16,3-4 0 16,1 0 0-16,4-1 0 15,0 1 0-15,9 0 1 16,4-1 1-16,-1 0-1 16,7 1 1-16,-2 0-1 15,1 0 1-15,3-4-1 16,-4-1 1-16,1-3-3 15,0 0 0-15,4-4-11 16,-5-4 1-16,6 0-5 16,-6-7 0-16</inkml:trace>
  <inkml:trace contextRef="#ctx0" brushRef="#br0" timeOffset="8109.4875">1161 1442 36 0,'-9'-4'18'0,"14"-8"-16"16,-5 4 27-16,0 4-27 16,0-4 0-16,0-4 1 15,4-7 0-15,0-5-4 16,6-2 0-16,3-9 2 0,-1-1 1 15,1 1-2-15,1 5 1 16,-1-2-1-16,0 5 0 16,1 3 0-16,-6 5 0 15,5 3 0-15,-4 0 0 16,3 6 1-16,2 2 0 16,-1 8 0-16,0 4 1 15,-3 4 0-15,-2 6 1 16,1 2 0-16,-1 11 0 0,-3 5-1 15,-1 3 1-15,0-1-1 16,0 2 0-16,2-1-1 16,-2 0 1-16,0-4-2 15,1-4 0-15,-1-4-2 16,0-3 0-16,0-8-3 16,-4 0 0-16,0-8-6 15,0-4 1-15,-4-8-5 16,0-8 0-16</inkml:trace>
  <inkml:trace contextRef="#ctx0" brushRef="#br0" timeOffset="8250.1147">1240 1235 46 0,'-17'8'23'0,"21"3"-21"15,-4-11 41-15,9 4-40 16,-1-4 0-16,9-8 0 0,6 5 1 15,2-5-6-15,6 0 1 16,0-4-3-16,-5 4 0 16,5-2-11-16,-8-6 0 15</inkml:trace>
  <inkml:trace contextRef="#ctx0" brushRef="#br0" timeOffset="9297.0043">1599 1491 38 0,'0'12'19'0,"0"-8"-12"16,0-4 21-16,0 0-27 16,4-12 0-16,1 1 1 15,3-9 0-15,-3-2-2 16,3-10 0-16,2 5 1 15,3-12 1-15,-1-4-1 16,1 0 0-16,-3 0 0 0,3 1 0 16,-5 11-1-16,1-1 0 15,-1 13 1-15,2 3 0 16,-2 8 1-16,1 8 1 16,0 8-1-16,-1 12 1 15,2-1 1-15,-2 1 0 16,-3-1-2-16,3 5 1 62,5-8-1-62,1-2 1 0,-1-2-1 0,-1-8 1 0,7-4-2 0,2-8 1 0,-4-10-1 0,1-6 0 0,-5-7-2 16,0-8 0-16,1-1 0 16,-1 2 0-16,-5 15-1 15,1-1 0-15,-1 16 0 16,2 8 1-16,-6 16 1 15,1 11 1-15,-5 9 0 16,0 14 1-16,0-3 0 16,0-4 0-16,4-1-2 15,4-3 1-15,-3-4-5 16,3-8 0-16,2-4-7 16,-2-3 0-16,1-8-8 15,4-5 1-15</inkml:trace>
  <inkml:trace contextRef="#ctx0" brushRef="#br0" timeOffset="9890.7629">2203 1294 49 0,'-8'15'24'0,"20"-38"-25"0,-3 23 40 15,0 0-38-15,3-8 1 16,2 0-1-16,8 0 1 0,4 8-3 16,0-4 0-16,1-4-2 15,-2 1 0-15,-2-5-12 16,-6 4 1-16</inkml:trace>
  <inkml:trace contextRef="#ctx0" brushRef="#br0" timeOffset="9656.3835">2243 1045 46 0,'0'4'23'0,"0"14"-22"0,0-10 38 16,0 4-38-16,-6 4 1 0,2 3 0 16,0 5 1-16,0 3-3 15,-1 1 0-15,1-2 2 16,0 1 1-16,4-3-1 16,0-1 1-16,4 1-1 15,5-5 0-15,-1 0-1 16,2 1 0-16,2-9 0 15,1 1 0-15,4 0-1 16,2-4 0-16,2 0-1 16,6-4 0-16,-2-4-3 15,2-4 0-15,-4-4-4 16,-2 0 0-16,-4 4-9 16,-3 0 1-16</inkml:trace>
  <inkml:trace contextRef="#ctx0" brushRef="#br0" timeOffset="10156.3992">2255 1126 49 0,'-4'-8'24'0,"13"-4"-24"15,-5 5 35-15,0-1-34 16,5-4 0-16,9 4 0 15,3 0 0-15,6-2-4 16,-5 2 1-16,0 0-5 0,4 0 0 16,0 0-7-16,0 0 1 15</inkml:trace>
  <inkml:trace contextRef="#ctx0" brushRef="#br0" timeOffset="10703.2843">2579 1006 45 0,'-22'3'22'0,"32"-10"-19"0,-10 7 39 16,0 0-40-16,12-8 1 16,1 8 1-16,0-4 0 15,5 0-5-15,4-4 0 0,0 0 3 16,4 4 0-16,5 0-2 16,0 1 1-16,-6 3-5 15,2-4 0-15,-6 0-6 16,2-4 0-16,-10 8-6 15,4 0 0-15</inkml:trace>
  <inkml:trace contextRef="#ctx0" brushRef="#br0" timeOffset="10468.8948">2697 1017 39 0,'0'4'19'0,"4"-12"-18"15,-4 8 30-15,6 4-27 16,-2 4 0-16,-4 8 3 16,0 6 1-16,0 6-9 15,0 11 0-15,-4-4 6 16,4 1 0-16,0-2-2 16,0-3 0-16,0-3-2 15,4-5 0-15,-4-4-6 16,4-4 0-16,0-7-6 15,-4-8 0-15,0 0-6 16,9-12 1-16</inkml:trace>
  <inkml:trace contextRef="#ctx0" brushRef="#br0" timeOffset="11000.1539">2929 1002 47 0,'0'19'23'0,"0"-15"-24"15,0-4 40-15,0 4-38 16,0 4 1-16,0 0 0 15,0 10 1-15,-4-6-3 16,4 12 0-16,-5-1 3 0,1 1 0 16,0-1-1-16,4 9 1 15,0-10-1-15,4-2 1 16,5-1-1-16,-1-3 0 16,6 0 0-16,-1-5 0 15,0 1-1-15,9-4 1 16,-5-4-2-16,6-1 0 15,2 1-2-15,2-4 0 16,-5 4-4-16,0-4 0 16,-5 0-4-16,-4 0 1 15,1-8-8-15,-6 8 0 0</inkml:trace>
  <inkml:trace contextRef="#ctx0" brushRef="#br0" timeOffset="11218.9049">2916 1227 45 0,'0'0'22'0,"27"-16"-22"16,-19 16 36-16,1-4-35 16,8-2 0-16,6-2 0 15,2-4 0-15,2 0-3 16,0 4 0-16,-6 0-2 15,-4 1 1-15,6-5-10 16,-15 4 0-16</inkml:trace>
  <inkml:trace contextRef="#ctx0" brushRef="#br0" timeOffset="11422.0327">2939 1002 56 0,'4'-8'28'0,"22"-8"-34"0,-26 16 49 16,12-16-44-16,11 1 1 15,2-4 0-15,2 7 0 16,0 1-3-16,-6-1 0 0,2 12-9 16,-6-4 1-16,-4 12-4 15,1 7 0-15</inkml:trace>
  <inkml:trace contextRef="#ctx0" brushRef="#br0" timeOffset="11937.6652">3305 1402 49 0,'-8'8'24'0,"12"-24"-24"16,-4 13 46-16,-4-5-44 15,8-4 0-15,0-4 1 16,-4-7 1-16,6-8-5 16,-2-8 0-16,0-8 2 15,0-3 1-15,1-9-2 16,3-2 1-16,1 10-1 0,5 8 0 16,-1 4 0-16,-1 8 0 15,7 4-1-15,-2 7 1 16,0 8 0-16,1 4 1 15,-1 8-1-15,-4 4 1 16,1 0 1-16,-6 8 0 16,-3 8 0-16,-5 3 0 15,-5 1-1-15,-3 3 1 16,-2 4-1-16,-3-8 0 0,0 1-1 16,-5-5 0-16,1 5 0 15,4 6 0-15,1-6 0 16,-2-1 0-16,5 8 1 15,5 1 0-15,4-10 0 16,4-2 1-16,5-1 0 16,-1 1 0-16,10-4 0 15,4-1 0-15,4 1-1 16,0-4 1-16,1-1-6 16,0-4 1-16,-2 1-7 15,-2 0 0-15,-6-4-11 16,4-4 1-16</inkml:trace>
  <inkml:trace contextRef="#ctx0" brushRef="#br0" timeOffset="12390.7974">4015 784 53 0,'-10'-4'26'0,"2"0"-17"0,8 4 40 15,-4 0-45-15,-13 4 1 32,-2 4 0-32,-2 0 1 0,-6 4-8 0,2 2 0 0,2 2 5 15,6 4 1-15,8 3-4 16,5 1 1-16,8 3-1 15,5 3 0-15,8 2 0 16,6-1 0-16,-2-3 0 16,1 10 1-16,0-7-1 15,0 4 0-15,-5-3 1 16,0-10 0-16,2 2 0 16,-7-5 0-16,1 1 1 15,-3 0 1-15,-6-1 1 16,-4-3 0-16,-8 2 0 15,-6-2 0-15,1-4 0 16,-10 0 0-16,-6-8-5 16,-15-4 1-16,-4-8-13 15,-1-4 1-15,6-12-13 16,-1-6 0-16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23:41:19.078"/>
    </inkml:context>
    <inkml:brush xml:id="br0">
      <inkml:brushProperty name="width" value="0.07" units="cm"/>
      <inkml:brushProperty name="height" value="0.07" units="cm"/>
      <inkml:brushProperty name="color" value="#26ADE4"/>
      <inkml:brushProperty name="fitToCurve" value="1"/>
    </inkml:brush>
  </inkml:definitions>
  <inkml:trace contextRef="#ctx0" brushRef="#br0">-7607 208 19 0,'0'-4'9'0,"-4"16"-1"16,4-12 9-16,0 0-13 15,0 0 0-15,-4-4 2 0,-1 4 1 16,1-4-8-16,0-3 0 16,0 3 6-16,-2-5 0 15,2 5-2-15,-5-4 1 16,1 0 0-16,-1 0 0 15,-5 0-1-15,2 6 1 16,-6-6 0-16,-4 4 0 16,-8 0 0-16,-5 12 0 15,-9 2-1-15,-4 10 0 32,-9 0-1-32,-1 4 0 0,2 15-1 0,-5 12 0 0,8 5-1 15,5 17 1-15,4 5-1 78,0 12 0-78,9 14 0 0,0-2 0 0,13 9 0 0,14 11 1 0,8 10-2 0,4-19 1 0,13-10 0 0,14-9 1 0,13-14 0 16,13-20 0-16,18-21 0 16,7-24 1-16,6-15 0 15,12-27 1-15,6-24-1 16,-5-36 1-16,4-12-2 15,-5-3 1-15,-12-22-1 16,-9 2 0-16,-14-12 0 16,-17 7 0-16,-21 14-1 15,-18 2 1-15,-27 8-1 0,-21 23 1 16,-18 12-4-16,-18 10 0 16,6 18-9-16,-10 12 1 15,0 8-9-15,-1 4 0 16</inkml:trace>
  <inkml:trace contextRef="#ctx0" brushRef="#br0" timeOffset="1">-7768 1626 24 0,'8'-14'12'0,"-3"-14"2"0,-1 24 12 16,-4 1-23-16,0 3 1 15,0 11 4-15,0 9 0 16,0 10-8-16,-4 18 0 0,4 8 7 16,0 23 0-16,8 0-1 15,1 9 0-15,-1-2-3 16,2-10 0-16,3-2-4 15,0-6 0-15,9-8-16 16,4-13 1-16</inkml:trace>
  <inkml:trace contextRef="#ctx0" brushRef="#br0">-10300 2876 29 0,'0'-4'14'0,"5"-23"-6"0,-5 27 15 16,0 0-19-16,0 0 1 15,0 0 3-15,0 4 0 16,4 0-10-16,-4 7 1 16,0 10 7-16,0 10 0 15,0 8-2-15,0 12 1 16,0 17-3-16,0 3 1 16,-4 17-1-16,-1 6 0 0,1-3-1 15,0-12 1-15,-2-8-2 63,2-7 1-63,4-6-5 0,0-13 1 0,0-14-6 0,4-18 0 0,-4-13-7 0,10-25 0 0</inkml:trace>
  <inkml:trace contextRef="#ctx0" brushRef="#br0">-10375 3216 36 0,'-12'21'18'0,"12"-7"-11"16,0-10 25-16,4 0-29 15,0 0 1-15,5 0 3 16,-1 0 0-16,15 4-8 0,2-4 0 16,2 4 6-16,4 0 1 15,-1-4-3-15,1 0 0 16,0-4-1-16,-1 8 0 15,10-8-2-15,-5 0 1 16,-4 0-2-16,-1-12 0 16,-3 0-2-16,-6 0 1 15,1-4-2-15,-4 0 0 16,-6-6-3-16,2-6 1 16,-1-4 0-16,0-4 0 15,1-6-1-15,-1-2 1 0,0 0 1 16,5 0 0-16,-10-7 2 15,-3 11 0-15,-5 5 4 16,4 4 1-16,-4 7 4 16,4 8 1-16,-4 16 2 15,4 12 0-15,-4 20 1 16,0 22 1-16,0 18-3 16,-4 14 0-16,4 13-3 15,0 4 0-15,0-12-2 16,4-1 0-16,1-13-8 15,3-9 1-15,2-21-15 16,3-12 1-16</inkml:trace>
  <inkml:trace contextRef="#ctx0" brushRef="#br0">-9122 3315 21 0,'14'0'10'0,"-1"-16"8"0,-9 13-7 16,4-2-7-16,-3-3 0 15,-1 0 3-15,-4-4 0 16,4 0-8-16,-4 2 0 0,0-2 7 15,0-1 1-15,-4 1-1 16,0 5 0-16,-13 3-1 16,-6 4 1-16,-3 7-1 15,-9 9 0-15,-9 1-1 16,5 1 0-16,3 14-2 16,6 12 0-16,8 0-2 15,5-2 1-15,4 3-1 16,9-1 0-16,4-8-1 15,8-1 0-15,9-4 2 16,10-11 1-16,3-12 0 16,5-12 0-16,5-8 1 15,-5-4 1-15,1-7-1 16,-11-12 1-16,-2-10-2 16,-6 10 1-16,0-5-1 15,-3 1 0-15,-10-1-1 0,-4-4 1 16,0 4-5-16,-4 6 1 15,-2 6-7-15,2 0 0 16,0 4-12-16,8-4 0 16</inkml:trace>
  <inkml:trace contextRef="#ctx0" brushRef="#br0">-8846 3271 30 0,'8'-12'15'0,"10"-18"0"16,-13 21 8-16,3 1-20 15,1 0 0-15,-5 1 6 16,-4 7 1-16,4 3-10 16,-4 9 1-16,-4 9 6 15,0 1 1-15,0 14-2 16,-1 12 0-16,1 4-2 15,0-4 0-15,-1-1-2 0,5 5 0 16,0-13-1-16,5-8 1 16,3-3-1-16,1-4 1 15,5-8-2-15,-1-2 1 16,-1-20-1-16,7 2 1 16,2-8-1-16,10-4 0 15,3-8-1-15,2-4 0 16,-5 9 1-16,4-2 0 15,-5 5-1-15,1 6 1 0,-10 2-1 16,2 8 1-16,-6 4 0 16,1 8 0-16,-1 2 0 15,0-2 0-15,1 1 0 16,-1-9 1-16,2 0 0 16,-2-8 0-16,0-4 1 15,-3-9 1-15,-1-1 0 16,-5-10 0-16,-4-8-1 15,-8 1 1-15,-4-11-3 16,-1-5 0-16,-1-8-9 63,2 1 1-63,4-14-14 0,4-7 1 0</inkml:trace>
  <inkml:trace contextRef="#ctx0" brushRef="#br0">-7077 2979 45 0,'-14'-8'22'0,"18"-19"-19"0,-4 15 42 16,0 4-44-16,10 0 1 15,-2 4 0-15,1 0 0 16,-1 4-3-16,5 0 0 15,5 8 2-15,-5 0 0 16,18 23-1-16,-1 1 0 16,1 0-1-16,0 7 1 0,-5 4 1 15,-4 1 0-15,-5-4 1 16,-4 0 0-16,-7 6 1 16,-12 10 0-16,-2-8 1 15,-9-1 0-15,-6-3 0 16,-3 4 1-16,0-14-1 15,0-5 1-15,-1-6-4 16,-4-7 0-16,1-16-6 16,-1-12 0-16,10 0-11 15,7-3 0-15,10-6-5 16,4 7 0-16</inkml:trace>
  <inkml:trace contextRef="#ctx0" brushRef="#br0">-7064 3035 41 0,'-5'8'20'0,"14"19"-7"0,-9-19 19 0,0 13-29 16,0 9 0-16,-4 6 3 15,-1 11 0-15,1 8-7 16,4 1 0-16,0-4 4 16,0-5 1-16,4-11-5 15,-4-1 1-15,0-6-6 16,0-9 1-16,5-2-9 16,-5-14 1-16,0-4-4 15,4-20 1-15</inkml:trace>
  <inkml:trace contextRef="#ctx0" brushRef="#br0">-6293 3113 31 0,'8'-14'15'0,"-4"-15"-4"0,-4 21 21 16,0-3-26-16,-4 3 0 0,0 0 4 15,-10 8 1-15,1 8-13 16,-4 0 0-16,-5 11 8 16,-4 10 0-16,3 9-3 15,2 2 0-15,3 16-2 16,9-2 0-16,5 9-2 15,8-12 1-15,5 2 0 16,9-14 1-16,-1-2 0 16,0-15 1-16,10-14 0 15,0-4 1-15,3-16 0 16,-4 4 1-16,4-22 0 16,1-14 0-1,-12-17-1 1,-11 2 0-16,-12 5-1 15,-6 5 0-15,-7 2-5 16,-4 12 0-16,-2 3-11 0,-2 8 0 16,2 10-8-16,-4-7 1 15</inkml:trace>
  <inkml:trace contextRef="#ctx0" brushRef="#br0">-5129 2991 40 0,'0'-28'20'0,"9"32"-10"16,-13 0 25-16,-1 0-33 15,-3 16 0-15,-5 8 2 16,-1 7 0-16,1 8-5 16,0 4 1-16,-1 2 3 15,2-1 1-15,7 3-1 16,5-8 0-16,5-11-1 16,-1-6 0-16,4-5-1 15,6-4 1-15,-1-9-2 16,4-8 0-16,1-4-2 15,4-5 1-15,0-8-1 16,0 9 0-16,0-2 0 16,-5 2 0-16,6 4 1 15,-2 8 0-15,0 0 0 0,6 2 1 16,0 2 0-16,-1 0 0 16,5-3 0-16,4-5 1 15,-9 0 1-15,0-9 0 16,0-3 2-16,-4-2 0 15,-4-2 1-15,0-8 1 16,-10-12-1-16,-3 0 0 16,-5 2-1-16,-5-3 0 15,-3-2-5-15,-6-1 1 16,1-3-9-16,0 4 0 16,5 2-12-16,2 10 1 0</inkml:trace>
  <inkml:trace contextRef="#ctx0" brushRef="#br0">-4380 2853 45 0,'18'0'22'0,"-14"3"-11"15,-4 5 25-15,0 4-34 0,-4 13 0 16,0 6 1-16,-6 12 1 16,-3 1-4-16,0 7 0 15,1 0 4-15,2 1 0 16,1 0-1-16,5-2 1 15,4-2-1-15,9-8 0 16,5-6 0-16,-2-5 0 16,10-9-1-16,-4-8 0 15,3 0-1-15,6-8 0 16,3-4-2-16,5-8 1 16,1 0-5-16,3 4 1 0,-3 0-5 15,-6-3 0-15,-4-1-10 16,-4-1 0-16,-4 1 1 15,-5-1 0-15</inkml:trace>
  <inkml:trace contextRef="#ctx0" brushRef="#br0">-4345 3296 48 0,'-35'0'24'0,"39"0"-27"16,6-5 48-16,3-3-44 16,-1 4 1-16,1-4 1 15,5 0 0-15,4 0-4 0,5-2 0 16,-2-2 3-16,11-5 0 16,-5 1-7-16,0 1 1 15,-6-1-12-15,2 4 1 16</inkml:trace>
  <inkml:trace contextRef="#ctx0" brushRef="#br0">-4349 2897 68 0,'-17'-29'34'0,"47"17"-36"15,-22 5 59-15,6-1-56 16,3 0 0-16,10 0 0 16,7 0 0-16,10-1-3 15,-4 5 1-15,-1 2-7 16,9-6 0-16,1 8-12 16,3-12 0-16</inkml:trace>
  <inkml:trace contextRef="#ctx0" brushRef="#br0">-3036 3497 42 0,'-8'45'21'0,"12"-27"-10"0,-4-18 22 16,0 0-28-16,0 0 0 16,0 0 3-16,4-16 0 15,6-6-10-15,-2-7 1 16,1-10 7-16,0-2 0 16,-5-5-2-16,0-14 0 15,-4 8-1-15,0-3 1 16,0 0-3-16,-4 1 1 0,4 10-1 15,0 7 0-15,0 2-1 16,8 9 1-16,2-3-1 16,-2 10 0-16,14 3 0 15,0 3 0-15,14-3 0 16,6 5 0-16,8-5-1 16,-2 4 1-16,0-1-4 15,0-1 0-15,0 2-6 16,-4 0 1-16,-10 1-11 15,2 7 0-15</inkml:trace>
  <inkml:trace contextRef="#ctx0" brushRef="#br0">-2988 3137 54 0,'18'-4'27'0,"43"-8"-29"0,-38 4 41 15,3 0-39-15,9 4 1 16,4-2-1-16,5 2 1 16,0-9-4-16,9 1 0 15,-1 4-5-15,-4 1 1 16,-8-1-8-16,-1 4 1 0</inkml:trace>
  <inkml:trace contextRef="#ctx0" brushRef="#br0">-2326 2864 57 0,'-31'4'28'0,"23"-12"-33"16,8 12 45-16,0-4-38 16,0 0 0-16,13 0 2 15,13-4 0-15,-4 0-5 16,4 1 0-16,10-5 4 15,-2 0 0-15,10 4-1 16,0 0 1-16,0 4-4 16,8 0 0-16,6-4-5 15,-2-4 1-15,1 4-10 16,-5-5 1-16,5 7-4 16,-3-2 0-16</inkml:trace>
  <inkml:trace contextRef="#ctx0" brushRef="#br0">-2094 2833 47 0,'9'8'23'0,"-9"-16"-13"16,0 12 39-16,0 4-46 16,0 3 1-16,-4 5 3 0,-1 16 0 15,1 8-8-15,0-1 0 16,0 9 5-16,-2 3 1 15,2 0-3-15,0-7 1 16,-1-1-3-16,5-8 1 16,0 1-6-16,0-4 0 15,5-16-5-15,-1-9 0 16,0-3-11-16,2-11 1 16</inkml:trace>
  <inkml:trace contextRef="#ctx0" brushRef="#br0">-2330 3470 53 0,'-4'-8'26'0,"60"12"-31"0,-43-8 51 0,0 4-44 16,5-8 1-16,8 4 0 15,5 0 0-15,9-3-3 16,-1 7 1-16,5 4 3 16,0-4 0-16,8 0-1 15,1 0 1-15,-5 0 0 16,-9 0 0-16,5 0-2 15,-4-4 1-15,-2 0-1 16,-11 4 0-16,-6 0-1 16,-2 0 1-16,-2-5-1 15,-3 1 1-15,-2 4-1 16,-3 0 0-16,0-8 0 16,-5-1 0-16,-4-3-1 15,0-2 1-15,4-6-1 16,-4-8 1-16,4-11-1 0,-4-6 0 15,6-2-1-15,2-5 0 16,1-1 0-16,-1-3 1 16,1 8-1-16,1 8 1 15,-2 1-1-15,1 16 0 16,4 6 0-16,-1 1 0 16,6 12-1-16,0 8 1 15,4 8 0-15,4 5 1 16,-1 10 0-16,5 12 0 15,1-7 1-15,0 4 0 0,5-1 0 16,-2 2 1-16,6-3-1 16,-5-2 1-16,4-4-1 15,-3-9 1-15,-6-2-3 16,-4-1 1-16,0-10-6 16,-4-2 0-16,-4-8-7 46,0-2 1-46,-5-2-10 0,4-5 0 0</inkml:trace>
  <inkml:trace contextRef="#ctx0" brushRef="#br0">-763 2609 38 0,'0'-4'19'0,"0"-5"-7"0,0 9 23 15,0 0-32-15,0 4 0 16,0 5 3-16,-4 10 0 16,-2 9-6-16,2 11 1 15,-5 13 6-15,-3 9 1 16,-1 3-1-16,-1 8 0 15,5-6-2-15,1-6 1 16,3-5-3-16,5-3 1 0,0 0-8 16,5-14 1-16,-1 2-9 15,5-8 1-15,-1-13-11 16,10-10 1-16</inkml:trace>
  <inkml:trace contextRef="#ctx0" brushRef="#br0">-549 2652 63 0,'-4'-12'31'0,"8"4"-39"15,-4 8 61-15,0 0-52 16,8-4 1-16,2 0 0 0,7 8 0 16,10 8-3-16,7 4 0 15,1 7 2-15,1 12 0 16,3 6 0-16,-5 2 0 16,-3 4 1-16,-4-3 1 15,-1-1 0-15,-8 8 0 16,-5-3 1-16,-5-5 1 31,-8 4 0-31,-4-3 0 0,-17-1-1 0,-15 0 1 16,-12 2-1-16,-4-10 0 0,-6-8-5 15,2-10 0-15,7-9-10 16,18-20 1-16,19-9-15 16,20-6 0-16</inkml:trace>
  <inkml:trace contextRef="#ctx0" brushRef="#br0">-453 2790 46 0,'-4'-4'23'0,"4"8"-12"0,0-4 31 16,4 4-40-16,-4 4 1 0,0 11 3 16,0 5 1-16,-4 12-8 15,-5 7 1-15,-4 4 4 16,5-8 1-16,-2 5-2 16,6-3 0-16,0-7-5 15,-1-2 1-15,-3-8-7 16,4-5 1-16,-1-3-7 15,1-7 1-15,0-9-7 16,8-9 1-16</inkml:trace>
  <inkml:trace contextRef="#ctx0" brushRef="#br0" timeOffset="2">-10015 4019 24 0,'0'0'12'0,"4"0"-7"16,-4 0 12-16,9-4-14 15,-9 4 1-15,0 4 2 16,0 4 0-16,4 3-8 15,0 6 1-15,-4 14 5 16,0 1 1-16,0 7-2 16,-4 1 0-16,0 3-1 15,-1 4 0-15,1-3 0 16,-5 0 1-16,1 0-2 0,4 3 1 16,4-8-1-16,0-3 0 15,0-4-2-15,0-10 1 16,4-5-5-16,0-6 1 15,5-11-9-15,-9 0 1 16,8-15-1-16,1-6 0 16</inkml:trace>
  <inkml:trace contextRef="#ctx0" brushRef="#br0" timeOffset="3">-10260 4059 34 0,'-18'-4'17'0,"5"-17"-16"15,13 18 33-15,0 3-32 16,0-8 1-16,8 4 3 16,1 0 0-16,5 0-7 15,3 0 1-15,4-4 4 16,6 0 0-16,8 2-1 15,14-7 1-15,7 1-2 16,5 0 0-16,-7 0-1 16,-2 1 1-16,0 3-1 15,5 3 1-15,-9 1-2 16,-4 4 1-16,-4 4-1 16,-5 5 1-16,-5 3 0 0,-8-1 0 15,-5 5 0-15,-4-4 0 16,1 3 0-16,-10 9 0 31,1 7 0-31,-5 10 1 0,0-1-1 0,0 6 0 16,-5 6-1-16,5 0 0 15,0-2 0-15,5 2 0 16,-1-8-1-16,5-6 1 16,-1-10-1-16,2-4 1 15,-2-9-2-15,1-6 1 16,-1-5-3-16,-8-4 0 0,5-9-4 15,-1 2 1-15,-4-5-6 16,0 4 0-16,0-8-3 16,0 5 1-16</inkml:trace>
  <inkml:trace contextRef="#ctx0" brushRef="#br0" timeOffset="4">-9524 4331 41 0,'-10'-16'20'0,"10"20"-20"15,0-4 38-15,10-4-33 16,-2 4 0-16,9-4 3 16,6-4 1-16,7 8-12 15,9-4 1-15,1 0 7 16,4-4 0-16,0-2-3 16,-1-2 1-16,-3 8-3 0,0-5 1 15,-6 5 0-15,1-4 0 16,-4 8-1-16,-5 0 1 15,-4 4-1-15,0 4 0 16,0 5-1-16,-5-5 1 16,0 2-2-16,1 2 1 15,-5-8-4-15,0 0 1 16,1-4-13-16,-1-8 0 16</inkml:trace>
  <inkml:trace contextRef="#ctx0" brushRef="#br0" timeOffset="5">-8907 3904 27 0,'0'-4'13'0,"8"-8"-1"16,-8 12 5-16,0 0-14 15,0 0 0-15,0 0 1 16,-4 0 1-16,0 4-6 0,4 4 1 15,-5 0 4 1,1 5 1-16,0 2-1 0,4 13 0 16,-4 7 0-16,4 12 0 15,0 5 0-15,0-1 0 16,0 5-1-16,0 0 0 16,4-6-1-16,0-6 0 15,0 0-1-15,5-2 0 16,0-6-4-16,-1-4 0 15,2-8-7-15,-2-8 0 16,1-8-6-16,-1-8 1 0</inkml:trace>
  <inkml:trace contextRef="#ctx0" brushRef="#br0" timeOffset="6">-8692 4399 38 0,'-14'0'19'0,"32"0"-19"0,-5-5 34 16,4 1-30-16,10-4 0 16,4-3 2-16,11-1 0 15,-2-4-8-15,-5 8 0 16,1-4 5-16,-1 0 0 15,-5-4-5-15,1 4 0 16,-4 2-6-16,-6-2 0 0,-4 3-6 16,-3-3 0-16</inkml:trace>
  <inkml:trace contextRef="#ctx0" brushRef="#br0" timeOffset="7">-8614 4003 36 0,'0'4'18'0,"4"0"-16"0,-4-4 26 16,0 12-28-16,-4 3 1 16,0 14 2-16,-5-2 0 15,0 6-3-15,-3 5 1 16,-2 6 2-16,1 8 1 31,4-6-1-31,5-2 0 0,0-1-1 0,4 4 1 0,4-11-2 16,5 0 1-16,8-8 0 15,9-4 0-15,4-10-1 16,6-2 0-16,3-4 0 16,-8-3 1-1,13-1-2 1,-4 0 1-16,-6-4-5 15,-3-4 0-15,-4 0-9 16,-10-5 0-16,0 5-2 16,-3-4 0-16</inkml:trace>
  <inkml:trace contextRef="#ctx0" brushRef="#br0" timeOffset="8">-8552 4110 44 0,'-27'0'22'0,"27"-24"-15"15,9 13 37-15,3 3-41 16,2-8 0-16,3 7 2 16,10 1 0-16,-5 1-7 15,4-1 0-15,10 0 4 16,-2-4 1-16,5 0-8 15,5-3 0-15,-4 3-12 0,-5 4 1 16</inkml:trace>
  <inkml:trace contextRef="#ctx0" brushRef="#br0" timeOffset="15">-3680 4071 37 0,'0'-20'18'0,"23"15"-14"0,-23 5 21 16,0 0-24-16,0 0 1 15,4 9 3-15,0 7 1 16,-4-1-6-16,0 9 1 16,0 7 3-16,0 1 1 15,-4 4-1-15,0 7 1 16,0 0-2-16,-1-3 0 16,1-4-1-16,0-4 1 15,4 6-1-15,0-5 0 16,4-6 0-16,5-4 0 15,-1 2-1-15,1-5 1 16,5-6-1-16,-2-2 0 0,6-3-1 16,4-1 1-16,-1-4-1 15,2-4 1-15,3-4-1 16,0-4 1-16,0-1-5 62,1-3 1-62,-2 2-5 0,-2-2 1 0,-2 0-10 0,-3 0 1 0,-5 3-2 0,-4 2 1 0</inkml:trace>
  <inkml:trace contextRef="#ctx0" brushRef="#br0" timeOffset="16">-3626 4419 48 0,'-4'4'24'0,"8"22"-30"0,-4-26 49 15,8 0-41-15,1 0 1 16,4-4-1-16,9 0 1 16,0-8-4-16,0 6 0 15,4-6 2-15,0 0 1 16,0-1-5-16,-3 2 0 15,-2-1-6-15,-3-4 0 16,-5 0-6-16,0 0 0 0</inkml:trace>
  <inkml:trace contextRef="#ctx0" brushRef="#br0" timeOffset="17">-3609 4110 48 0,'-13'8'24'0,"17"-24"-25"15,1 8 43-15,3 4-41 16,5-3 1-16,10-1 0 16,-2 8 1-16,6-16-4 15,8 3 1-15,-1 5 0 16,1 4 1-16,1-3-8 15,3 3 1-15,-3 4-9 0,-2 4 0 16</inkml:trace>
  <inkml:trace contextRef="#ctx0" brushRef="#br0" timeOffset="18">-3110 4071 55 0,'-18'-12'27'0,"24"-5"-31"15,2 13 46-15,1 4-41 16,8 0 1-16,5 0 0 16,4 0 1-16,1-7-4 15,4 3 1-15,11 0 1 16,2-4 1-16,4-4-1 16,6 0 0-16,-6 1-4 15,4-1 1-15,-3 0-8 16,-6 0 0-16,-3 8-7 15,-14 0 1-15</inkml:trace>
  <inkml:trace contextRef="#ctx0" brushRef="#br0" timeOffset="19">-2860 3999 31 0,'0'8'15'0,"-5"27"-4"15,5-22 15-15,0 7-24 0,5 7 1 16,-5 8 4-16,0 17 1 16,0 7-9-16,0-4 1 15,0-3 5-15,0 0 0 16,0-6-1-16,0-6 0 16,0-9-5-16,0-2 1 15,4-9-5-15,0-14 0 16,-4-6-10-16,4-6 0 62</inkml:trace>
  <inkml:trace contextRef="#ctx0" brushRef="#br0" timeOffset="20">-2374 4382 44 0,'-4'12'22'0,"17"1"-12"16,-5-13 26-16,1 4-33 16,18-16 0-16,-2 7 1 15,6-7 0-15,5 5-6 16,-1-1 1-16,3-8 3 16,-2 0 1-16,-5 4-6 15,0 0 1-15,-10 0-9 16,-4 0 1-16,-3 2-6 15,-5-2 0-15</inkml:trace>
  <inkml:trace contextRef="#ctx0" brushRef="#br0" timeOffset="21">-2365 3948 39 0,'13'-8'19'0,"-18"12"-18"16,10 0 29-16,-1 0-28 15,4 4 1-15,-8 4 3 16,0 7 0-16,-8 5-7 16,8 12 1-16,0 3 5 15,-4 2 1-15,4 8-2 16,-5 3 0-16,1-1-2 16,0 1 0-16,4-5 1 15,0-2 0-15,8-2-1 16,1-8 1-16,9-3-1 15,-1-8 0-15,0-6 0 16,1-2 1-16,4-7-3 0,5-1 1 16,4-8-1-16,3-4 1 15,1-5-3-15,0-3 1 16,1 0-6-16,-6-2 1 16,-8 2-13-16,-5 0 1 15</inkml:trace>
  <inkml:trace contextRef="#ctx0" brushRef="#br0" timeOffset="22">-2248 3991 66 0,'0'-6'33'0,"36"-11"-47"0,-22 9 64 16,3 0-48-16,4 0 0 16,6 0 0-16,4-3 1 15,3 3-5-15,-3-1 0 0,-4 5-4 16,3 4 0-16,-4 0-12 16,4 8 0-16</inkml:trace>
  <inkml:trace contextRef="#ctx0" brushRef="#br0" timeOffset="23">-1678 4647 43 0,'5'4'21'0,"-10"-4"-11"0,5 0 27 15,9 0-33-15,-9 0 0 16,9-8 2-16,-1-4 0 15,-4 1-7-15,2-10 1 16,-2 1 5-16,0-2 0 16,1-18-2-16,3-3 1 15,-4-16-2-15,1-1 0 16,-1-12-1-16,6 10 0 0,-2-2-1 16,1 9 0-16,4-1-1 15,5 13 1-15,-1 8 0 16,4 3 0-16,2 8-1 15,-2 8 1-15,6 1 0 16,-2 7 0-16,-2 8-1 16,-3 4 1-16,-2 4 0 15,0 3 0-15,-6 5 0 16,-2 1 1-16,-6 2-1 16,-4 1 0-16,-8 3 0 15,-6 1 0-15,-3 3 0 16,-6 6 1-16,3-2-1 15,-7 0 0-15,6-3 0 16,-2 0 0-16,6 0 0 16,0-9 0-16,-1-3 0 15,5 7 1-15,5-3 0 0,3 0 0 16,1 4 0-16,4 0 1 16,4-1 0-16,5-2 0 15,8-5 0-15,1 2 0 16,8-2-1-16,5-3 0 15,0-2 0-15,2 5 0 16,-2 0-4-16,0-5 1 16,-5 6-7-16,5-1 0 15,0-4-12-15,-1-2 0 16</inkml:trace>
  <inkml:trace contextRef="#ctx0" brushRef="#br0" timeOffset="24">-583 3964 29 0,'4'-8'14'0,"-8"-12"6"0,4 13 6 15,0-1-21-15,-6-1 1 16,2 1 4-16,0 0 0 15,-5 0-12-15,-4 1 1 16,-5 3 8-16,1 0 0 16,-4 4-2-16,-2 4 1 15,-4 4-2-15,-3 3 0 16,8 5-1-16,1 5 1 16,2-6-2-16,7 1 0 0,3 11-1 15,5-7 0-15,12 7-1 16,-3 2 0-16,17 2 0 15,4 2 0-15,5-3 0 16,0 2 0-16,-1 0 0 16,1-5 0-16,-6 0 0 15,-2 1 0-15,-6-4 0 16,-3 4 0-16,-6-5 1 16,1-2 1-16,-9-5 0 15,-4-6 0-15,-5 6 0 16,-9 0 0-16,-8 0 0 15,-5 0 1-15,-4-4-2 16,1 0 0-16,3-8-3 16,4-1 0-16,1-6-6 15,4-5 1-15,9-4-10 16,13-4 1-16,9 1-7 0,9-6 1 16</inkml:trace>
  <inkml:trace contextRef="#ctx0" brushRef="#br0" timeOffset="9">-7147 4612 36 0,'-8'8'18'0,"3"-1"-9"15,5-7 17-15,-4 0-21 16,0-4 1-16,-2 1 4 15,-2-5 0-15,4-5-11 16,-1-3 1-16,1-2 8 16,4-2 1-16,0-20-3 15,0-8 0-15,-4-2-2 16,4-14 0-16,0-2-2 16,8 2 0-16,5 0-2 15,10 5 1-15,2 0-1 16,-2 13 0-16,1 1-1 15,7 13 1-15,5 9-1 16,-1 11 1-16,-1 8 0 0,1 12 0 16,1 7-1-16,-11 10 1 15,-2 2 0-15,-6 1 1 16,-7 7-1-16,-10 4 1 16,-6 1 0-16,-11-3 1 15,-4-3 0-15,-10 2 0 16,0-4 0-16,1-5 0 15,-6-2 0-15,1-11 0 16,-4-2-5-16,3 0 0 16,3 1-9-16,2-6 1 15,14 1-11-15,7 4 1 0</inkml:trace>
  <inkml:trace contextRef="#ctx0" brushRef="#br0" timeOffset="10">-6740 4573 41 0,'-13'18'20'0,"13"-1"-14"0,0-17 23 16,0 0-26-16,4-9 1 15,5-7 1-15,-1-2 0 16,5-14-7-16,9-4 1 16,0-8 4-16,-4 6 0 15,8-26-2-15,0 0 1 16,-4 6-1-16,5 9 0 0,-2 6 0 16,2 4 0-16,0 8-1 15,-2 2 0-15,-2 14 0 16,-6 7 0-16,0 12 0 15,1 11 1-15,4 18-1 16,-4 14 1-16,-5 8 0 63,-5 8 0-63,1 8 0 0,-1 1 0 0,2-6-1 0,-2-10 1 0,1-12-4 0,0-12 1 0,-1-10-5 15,2-9 0-15,-6-9-9 16,-4-4 0-16</inkml:trace>
  <inkml:trace contextRef="#ctx0" brushRef="#br0" timeOffset="11">-6640 4328 62 0,'-21'3'31'0,"15"1"-40"0,12 0 55 15,7 0-46-15,8-4 0 16,10 0 0-16,4-4 0 16,-1 0-3-16,6 0 1 15,0-4-9-15,-5 0 1 16,13 0-6-16,-8-4 0 0</inkml:trace>
  <inkml:trace contextRef="#ctx0" brushRef="#br0" timeOffset="12">-5965 4647 33 0,'-9'12'16'0,"9"-12"-7"16,0 0 21-16,0-4-26 16,0-8 0-16,0 0 4 15,0-7 0-15,0-6-9 16,0-1 0-16,5-14 6 16,-1-7 1-16,4-12-3 15,1-5 1-15,5-4-3 16,3 2 1-16,4 6-2 15,6 5 1-15,0 4-1 16,-1 15 0-16,0 6-1 16,0 9 1-16,-4 5 0 15,-4 8 0-15,0 4 0 16,-5 4 1-16,-1 4-1 0,-3 4 0 16,-5 0 1-16,-4 4 0 15,-4 5-1-15,0 1 1 16,-9 10-1-16,-4 8 1 15,-6-1-1-15,-2 0 0 16,-6 1 0-16,-5 8 0 16,5-9 0-16,10 0 0 62,8 1 0-62,9-4 0 0,12-5 1 0,1-2 1 0,8-3-1 0,10 6 1 0,4-4 0 0,-6-4 0 0,6 0 0 16,5-4 0-16,-2 0-1 15,1 0 1 1,13 2-1 0,-8-6 0-16,-9 1-1 15,-5-5 1-15,-4-1 0 16,-1-3 0-16,-8 0-1 16,-3-4 1-16,-2 0-1 15,1-4 1-15,-5 0-1 16,-4 4 0-16,5-7 0 15,-5-5 1-15,4-5-1 16,4-5 0-16,6-2-1 16,-1-20 1-16,4-8 0 15,6-15 0-15,8-4 0 16,-1 0 0-16,5 0 0 0,0 8 0 16,-5 3-1-16,6 17 1 15,-10 8 0-15,-4 7 0 16,0 13-1-16,-5 11 1 15,-4 12-1-15,-3 11 1 16,-2 20-1-16,1 12 1 16,-1 13 0-16,-3 11 0 15,-1-8 0-15,0-4 0 16,0-3 0-16,2-4 0 16,2-2-4-16,-3-7 1 15,3-10-2-15,-4-7 0 0,1-1-4 16,-1-10 0-16,0-3-5 15,2-4 1-15,-6-12-3 16,0 0 0-16</inkml:trace>
  <inkml:trace contextRef="#ctx0" brushRef="#br0" timeOffset="13">-5238 4319 48 0,'-44'9'24'0,"26"-9"-21"15,14 0 44-15,0 3-45 16,4-3 0-16,4 0 1 16,14 0 0-16,-1 0-4 0,10 0 0 15,3-3 2-15,9-2 1 16,1 1-7-16,0-8 1 15,-5 4-12-15,3-4 0 16</inkml:trace>
  <inkml:trace contextRef="#ctx0" brushRef="#br0" timeOffset="14">-4652 4561 44 0,'0'8'22'0,"0"-24"-16"0,6 8 27 15,-2 0-30-15,0-5 0 16,0-6 0-16,5-9 1 0,4-8-6 15,1-11 1-15,-1 4 4 16,-1-9 0-16,1-3-2 16,1 4 1-16,-1 7-2 15,0 5 1-15,1 8 0 16,-6 7 0-16,1 11-1 16,4 5 1-16,-5 12-2 15,6 9 1-15,-1 15 0 16,0-1 1-16,1-2-1 15,3-3 1-15,4-2-1 16,-3-9 0-16,4-2 1 16,-4-5 0-16,3-4-1 15,2-13 1-15,-6-2-1 16,0-5 0-16,1-2 1 16,4-3 0-16,-4 6-1 15,-5-5 0-15,-1 3 0 0,1 6 0 16,1-1 0-16,-5 4 0 15,4 4 0-15,-1 8 0 16,2 4 0-16,-1 16 0 16,-4 11 0-16,-1 17 0 15,-2 3 0-15,-6 9 1 16,0 4-2-16,4-10 0 16,0-2-6-16,5-8 0 15,-1-6-10-15,1-10 0 16</inkml:trace>
  <inkml:trace contextRef="#ctx0" brushRef="#br0" timeOffset="25">-33 3861 46 0,'6'-16'23'0,"19"-3"-17"0,-16 11 36 15,5 0-42-15,-1 4 1 16,4-4 1-16,5 4 0 15,4-3-2-15,5 3 0 16,0 4 1-16,-1 4 1 47,-3-1 0-47,-6 1 0 0,-3-4 0 0,-1 0 0 0,-4 4 0 0,-9 0 0 16,-8 4-1-16,-4 4 1 15,-10 2-1-15,0 7 0 16,-7 14 1-1,-2 2 1-15,5 2-1 16,4 0 0-16,1-4 1 16,9 6 0-16,-1-6 0 15,5-4 1-15,4 0-3 16,4-2 0-16,0-2 0 16,5-7 0-16,-1 3-8 15,15-3 0-15,-6-8-14 16,4 5 0-16</inkml:trace>
  <inkml:trace contextRef="#ctx0" brushRef="#br0" timeOffset="26">406 4569 76 0,'0'-12'38'0,"4"4"-46"0,-4 4 61 16,0 0-53-16,0 4 0 15,0 0-1-15,-4-4 0 16,4 4-6-16,0 0 1 16,0 0-14-16,4 0 1 15</inkml:trace>
  <inkml:trace contextRef="#ctx0" brushRef="#br0" timeOffset="27">699 3836 41 0,'4'-6'20'0,"14"-6"-2"0,-13 8 18 15,3 0-31-15,1 0 0 16,-1 0 2-16,6 0 1 16,3-7-12-16,-4 7 1 15,5-5 7-15,4 9 0 16,4 0-3-16,4 0 0 16,6 5-1-16,-10-1 0 15,0 0 1-15,-3 3 0 16,-2 1-1-16,-7 0 0 15,-6 0 1-15,-3 4 0 0,-5-2-1 16,-5 7 1-16,-3-1-1 16,-6 3 1-16,-3 6-1 15,-10-2 0-15,1 5 0 16,4-1 1-16,-4 5-1 16,4-4 1-16,0 7 0 15,4 2 0-15,1-7 0 16,9-3 1-16,3 2-1 15,1-6 1-15,4 2-1 16,0-3 0-16,0-2-5 16,0 0 1-16,4 0-8 15,-4 0 1-15,0 3-10 16,0 2 0-16</inkml:trace>
  <inkml:trace contextRef="#ctx0" brushRef="#br0" timeOffset="28">1045 4631 80 0,'-22'8'40'0,"5"12"-41"0,17-16 75 15,-4 0-74-15,4 1 0 16,4-2-3-16,0 1 0 15,5-4-6-15,5-4 0 0,3-4-15 16,0-4 0-16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7T07:25:18.337"/>
    </inkml:context>
    <inkml:brush xml:id="br0">
      <inkml:brushProperty name="width" value="0.07" units="cm"/>
      <inkml:brushProperty name="height" value="0.07" units="cm"/>
      <inkml:brushProperty name="color" value="#26ADE4"/>
      <inkml:brushProperty name="fitToCurve" value="1"/>
    </inkml:brush>
  </inkml:definitions>
  <inkml:trace contextRef="#ctx0" brushRef="#br0">20 752 40 0,'-35'-12'20'0,"45"-47"-18"0,3 49 21 15,18-14-23-15,11-3 1 16,16-8-1-16,3-8 1 16,14 1-1-16,13-9 1 15,21 1 1-15,22-5 1 16,15-3-1-16,-6 5 1 15,17 7 0-15,-3-1 0 0,3-3-1 16,-11 14 0-16,-2 13-5 16,-8 4 1-16,-23 4-11 15,2 15 0-15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7T07:19:20.262"/>
    </inkml:context>
    <inkml:brush xml:id="br0">
      <inkml:brushProperty name="width" value="0.07" units="cm"/>
      <inkml:brushProperty name="height" value="0.07" units="cm"/>
      <inkml:brushProperty name="color" value="#FFFFFF"/>
      <inkml:brushProperty name="fitToCurve" value="1"/>
    </inkml:brush>
  </inkml:definitions>
  <inkml:trace contextRef="#ctx0" brushRef="#br0">3601 563 31 0,'-4'0'15'0,"17"-8"-10"0,-9 8 15 0,6 0-19 15,7-4 0-15,0 4 2 16,1 0 0-16,16 0-3 16,23 0 1-16,9 0 1 15,8 0 1-15,14-4 0 16,8-3 1-16,13 3-1 15,17 0 1-15,6-4-1 16,-2 0 0-16,-3 0-1 16,-1 8 0-16,-3 0-1 15,-5-4 0-15,-18 0-1 16,-8 0 1-16,-8 4-4 16,-19-3 0-16,-8-1-11 15,-14 0 1-15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23:41:19.074"/>
    </inkml:context>
    <inkml:brush xml:id="br0">
      <inkml:brushProperty name="width" value="0.07" units="cm"/>
      <inkml:brushProperty name="height" value="0.07" units="cm"/>
      <inkml:brushProperty name="color" value="#26ADE4"/>
      <inkml:brushProperty name="fitToCurve" value="1"/>
    </inkml:brush>
  </inkml:definitions>
  <inkml:trace contextRef="#ctx0" brushRef="#br0">-9720 94 27 0,'-9'-19'13'0,"9"11"-5"0,0 8 14 0,-4-8-20 16,-4 0 1-16,-1-4 2 15,-4 1 1-15,0-1-7 16,-4 4 1-16,-5 4 5 16,-4-4 0-16,-5 16-1 15,-3-4 1-15,-6 4-2 16,1 0 1-16,-4 7-1 16,0 5 0-16,-15-1-2 15,11-3 1-15,-22 26-2 16,-2 5 1-16,6 15-1 15,4 9 0-15,8 22 0 16,15 1 1-16,7 11-1 16,14 3 0-16,17 9 0 15,13-12 0-15,22 1 0 16,22-10 0-16,3-10-1 16,5-16 1-16,1-16-1 0,4-15 1 15,3-15 1-15,11-20 0 16,7-20 1-16,4-23 0 15,-7-23 1-15,-6-20 0 16,2-15 0-16,-15-31 1 16,-8 3-1-16,-18 1 0 15,-16-9-1-15,-23 9 1 16,-13-4-2-16,-9 18 0 16,-25 13-3-16,-26 12 0 15,-5 14-6-15,-15 21 1 0,4 23-12 16,-12 23 1-16</inkml:trace>
  <inkml:trace contextRef="#ctx0" brushRef="#br0" timeOffset="1">-9849 1405 28 0,'4'-8'14'0,"-4"-4"-4"16,0 12 14-16,0 0-22 15,0 4 0-15,0 0 4 16,0 4 0-16,0 4-6 15,4 4 0-15,0 7 6 16,1 23 0-16,-1 9-1 16,0 22 0-16,1 20-2 15,-1 17 1-15,0 10-2 16,0-11 1-16,2-4-2 16,-2-8 1-16,0-19-4 15,5-12 1-15,4-12-15 16,8-34 1-16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7T07:19:21.137"/>
    </inkml:context>
    <inkml:brush xml:id="br0">
      <inkml:brushProperty name="width" value="0.07" units="cm"/>
      <inkml:brushProperty name="height" value="0.07" units="cm"/>
      <inkml:brushProperty name="color" value="#FFFFFF"/>
      <inkml:brushProperty name="fitToCurve" value="1"/>
    </inkml:brush>
  </inkml:definitions>
  <inkml:trace contextRef="#ctx0" brushRef="#br0">3753-926 19 0,'-19'-7'9'0,"29"18"-5"0,-10-11-2 16,0 0-5-16,9 0 0 15,-5-4 4-15,-4 4 1 0,4 4 2 16,-4-4 0-16,0 0 1 16,4 4 1-16,1 0 0 15,3 4 1-15,6 0-2 16,7 0 0-16,10 2-3 15,4-2 0-15,3 4-2 16,-2 0 0-16,2-4 0 16,-4 3 0-16,-3 1 1 15,-8 0 0-15,3 0 0 16,-4-2 0-16,-5 2 0 16,-1-4 1-16,2 0-1 15,-5 0 0-15,0 0 0 16,1-1 0-16,-6 9-1 15,-3-8 0-15,-5 4 0 32,-9 0 1-32,-9 4-1 0,-8 8 0 0,-12 6 0 15,-23-7 1-15,-1 5-1 16,-2-6 1-16,-2 6-7 0,0-1 1 16,10 1-6-16,-4-9 0 15</inkml:trace>
</inkml:ink>
</file>

<file path=ppt/ink/ink66.xml><?xml version="1.0" encoding="utf-8"?>
<inkml:ink xmlns:inkml="http://www.w3.org/2003/InkML">
  <inkml:definitions/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7T07:25:14.416"/>
    </inkml:context>
    <inkml:brush xml:id="br0">
      <inkml:brushProperty name="width" value="0.07" units="cm"/>
      <inkml:brushProperty name="height" value="0.07" units="cm"/>
      <inkml:brushProperty name="color" value="#26ADE4"/>
      <inkml:brushProperty name="fitToCurve" value="1"/>
    </inkml:brush>
  </inkml:definitions>
  <inkml:trace contextRef="#ctx0" brushRef="#br0">3113 262 31 0,'-21'-28'15'0,"-10"-7"-10"16,22 24 15-16,-3-9-21 15,-7 0 1-15,2 6 0 16,-8-7 0-16,-11 5 0 15,-13 1 0-15,-4 2 0 16,-22 2 1-16,-26 3 1 16,-8 4 0-16,-22 8 0 15,-14 4 1-15,-20 7 0 16,-13 5 1-16,-5 8 0 16,-3 7 0-16,12 4 0 15,2 8 1-15,18 3-2 16,5 12 0-16,5-2-1 15,7 6 1-15,18 3-2 16,9 16 0-16,15 4-1 16,11 0 0-16,13 4-1 0,14 13 1 15,13-6 0-15,9 6 0 16,18 6-1-16,13-5 1 16,12 5 0-16,15-8 0 15,15 11 0-15,16-10 0 16,25 15 0-16,9-13 0 15,16-14 0-15,15-8 1 16,35-10-1-16,13-9 0 16,13-8-1-16,30-14 1 0,6-13-1 15,3-9 0 1,154-14 0 0,-43-8 0-16,-37-4-1 15,-30-4 1-15,-12-2 1 16,-23-13 0-16,-17-13 0 15,-9 2 0-15,-18-26 1 16,-18 6 1-16,-25-5-1 16,-8-7 1-16,-20-1 0 15,-13-17 1-15,-17-13-1 16,-11-14 1-16,-6 2-2 16,-22-6 1-16,-10 0 0 15,-16-6 0-15,-13-7-1 16,-18 7 0-16,-18 3 0 15,-17 10 0-15,-23 2 1 16,-22 4 0-16,-12 1 0 0,-21-1 0 16,-19 17 1-16,-9-2 0 15,-13 11 0-15,-7 1 0 16,-29 14-1-16,0 9 0 16,-8 12-1-16,-20 10 1 15,-8 14-4-15,-18 16 1 16,-11 12-6-16,-23 16 0 15,-10 25-14-15,0 18 1 16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7T07:17:49.712"/>
    </inkml:context>
    <inkml:brush xml:id="br0">
      <inkml:brushProperty name="width" value="0.07" units="cm"/>
      <inkml:brushProperty name="height" value="0.07" units="cm"/>
      <inkml:brushProperty name="color" value="#D0CECE"/>
      <inkml:brushProperty name="fitToCurve" value="1"/>
    </inkml:brush>
  </inkml:definitions>
  <inkml:trace contextRef="#ctx0" brushRef="#br0">277 18 41 0,'-13'0'20'0,"4"-4"-17"0,5 4 29 16,-4 0-29-16,-6 8 0 16,-3 4 2-16,-6 2 1 15,2 6-7-15,-6 0 1 16,1 11 4-16,4 11 0 0,1-3-1 16,2 0 0-16,7 5-1 15,7-6 1-15,5-3-2 16,5-8 1-16,7 1-2 15,7-2 1-15,2-2-1 16,6-5 0-16,-2-7-5 47,11-4 1-47,3-12-13 0,9 8 0 0</inkml:trace>
  <inkml:trace contextRef="#ctx0" brushRef="#br0" timeOffset="968.7634">584 251 39 0,'-9'8'19'0,"13"-20"-22"15,-4 12 38-15,5 4-34 16,-1-8 1-16,4 8 3 15,5-4 1-15,1 4-6 16,8 0 0-16,0 4 4 16,-1 0 1-16,2-4-2 15,2 0 1-15,-2-4-3 16,3 0 1-16,-4 0-4 16,-5 0 1-16,0-8-5 0,-3 0 1 15,-1-4-8-15,-4 4 1 16,-1-7-4-16,2-5 1 15</inkml:trace>
  <inkml:trace contextRef="#ctx0" brushRef="#br0" timeOffset="687.5081">605 38 28 0,'-4'-8'14'0,"8"0"-6"0,-4 8 6 15,0 0-10-15,0 4 0 31,0 30 6-31,0 5 1 16,0 12-12-16,0 3 0 16,0-3 7-16,0-5 0 15,0 1-2-15,0-8 1 16,0-3-7-16,4-2 1 16,-4-7-4-16,6 1 0 0,-6-16-8 15,0-5 1-15,0-7-2 16,4-7 0-16</inkml:trace>
  <inkml:trace contextRef="#ctx0" brushRef="#br0" timeOffset="1203.1406">916-25 36 0,'0'-4'18'0,"0"8"-18"0,0 0 32 0,0 4-31 15,0 7 1-15,0 9 3 16,0-2 1-16,4 6-5 16,1 11 0-16,-1 7 4 15,0 1 1-15,6-4-2 16,-2 3 1-16,5 1-3 16,-4-12 1-16,-1-11-7 15,2 0 1-15,-2-2-8 16,-12-10 1-16,13-4-6 15,-1-4 0-15</inkml:trace>
  <inkml:trace contextRef="#ctx0" brushRef="#br0" timeOffset="1921.9018">1319 56 31 0,'0'-8'15'0,"-4"8"-8"16,4 0 21-16,-6 0-25 16,2 0 0-16,0 0 3 15,0 4 0-15,-5 4-8 0,-4 4 1 16,-9 0 4-16,9 7 1 15,0 5-2-15,5 3 0 16,-2 7-1-16,6 2 0 16,-1-5 0-16,5 3 0 15,5 2 0-15,3-5 1 16,6-8 0-16,-1-3 1 16,0-4 0-16,9-4 0 15,-5-12-1-15,0 0 1 16,2-8 0-16,2-4 1 0,-3-12-2 15,-1 1 0-15,-4-8 0 16,-3-9 0-16,-2 10 0 16,-3 3 0-16,-5-1-2 15,-9 1 0-15,-1 4-2 16,-2 0 1-16,-1 3-6 16,0 0 1-16,-1 9-13 15,5-1 1-15</inkml:trace>
  <inkml:trace contextRef="#ctx0" brushRef="#br0" timeOffset="2500.0405">1748 48 40 0,'0'0'20'0,"-5"-4"-11"16,1 4 21-16,0 0-28 16,-10 4 1-16,-3 4 0 15,0 0 1-15,-1 4-5 16,5 0 1-16,0 7 2 16,-1 9 0-16,6 2-1 15,-1 1 1-15,0 1-1 16,5 3 1-16,4-1-1 15,4 1 0-15,5-7 1 16,4-5 1-16,14-3 0 16,-2-4 0-16,6-12 0 15,0-4 0-15,3-8 1 16,2 0 0-16,-5-8-1 16,-6-7 0-16,2-5-1 15,-10 9 1-15,-7-23-2 16,-6 10 1-16,-4 5-2 0,-4 3 0 15,-10 5-5-15,-3-1 0 16,-6 1-9-16,2 4 1 16,4 3-7-16,-1-4 0 15</inkml:trace>
  <inkml:trace contextRef="#ctx0" brushRef="#br0" timeOffset="3031.2927">2195 44 46 0,'-10'0'23'0,"-3"0"-19"15,9 0 35-15,-5 0-38 16,1 4 0-16,-2 0 1 0,2 4 0 15,-1-4-3-15,0 4 1 16,5 4 0-16,0-5 1 16,4 1-1-16,4 4 1 15,5 0-1-15,8 0 0 16,1 10 0-16,3-2 1 16,2 3 0-16,-2-3 0 15,-4-1 0-15,1 1 1 16,-5-8 1-16,-4 2 0 15,-1 6 1-15,-8 0 0 0,-4-5-1 16,-9 5 0-16,-8-4 0 16,-10-1 0-16,0 1-6 15,1-8 0-15,-1-4-9 47,10-8 1-47,2-4-8 0,11-8 1 0</inkml:trace>
  <inkml:trace contextRef="#ctx0" brushRef="#br0" timeOffset="3484.4229">2456-13 36 0,'9'-4'18'0,"1"4"-16"0,-10 0 22 15,0 0-21-15,4 4 0 16,-4 3 3-16,0 9 0 16,0 8-6-16,-4-2 0 15,4 6 5-15,-6 7 0 16,2-4-1-16,4 4 1 15,4 0-2-15,2 0 0 0,2-5-1 16,1 6 1-16,8-13 0 16,-3 1 0-16,-1-1-1 15,-1-3 1-15,7-4-1 16,-2-6 1-16,0-2-2 16,1-4 1-16,-1 0-2 15,4-4 1-15,2 0-3 16,-2 0 1-16,2-8-4 15,-6 0 0-15,-3 0-7 16,-1 2 1-16,-5 2-7 16,-4-4 0-16</inkml:trace>
  <inkml:trace contextRef="#ctx0" brushRef="#br0" timeOffset="3734.4334">2505 305 46 0,'-30'0'23'0,"60"-16"-22"0,-22 10 38 16,6 6-39-16,-1-4 0 16,0-4 0-16,5 4 0 15,-1-4 0-15,0 0 0 16,1-4-3-16,-1 5 1 15,0-1-3-15,-3-4 1 16,-1 4-10-16,-4-4 1 0</inkml:trace>
  <inkml:trace contextRef="#ctx0" brushRef="#br0" timeOffset="3937.5547">2517 52 45 0,'-12'-8'22'0,"-6"-2"-18"16,18 10 37-16,9 0-37 16,4 0 0-16,1-4 1 15,7 4 1-15,2-4-8 16,-2-4 0-16,6 0 5 16,-2-4 0-16,6 1-6 15,-1-1 0-15,1 4-14 16,0 0 1-16</inkml:trace>
  <inkml:trace contextRef="#ctx0" brushRef="#br0" timeOffset="5968.8361">-108 1523 35 0,'-4'4'17'0,"8"0"-8"0,-4-4 13 0,0 0-19 15,0 0 1-15,0-8 3 16,0 0 0-16,0-4-8 15,0-7 0-15,0-5 6 16,0-2 0-16,4-17-2 16,1-4 0-16,-1-3-2 15,0-1 1-15,0-3-2 16,6-1 1-16,-2 8-1 16,1 1 0-16,4 11 0 15,1 7 0-15,3 12-1 16,-4 13 1-16,9 3 0 15,-9 0 1-15,0 11-1 16,1 5 1-16,-6 4-1 16,-3-1 1-16,-5 5 1 15,-5 2 0-15,-3 2-1 16,-6-1 1-16,-3-4-1 0,-6 5 0 16,2-2 0-16,4-6 1 15,-1-4-5-15,0-9 1 16,0-3-9-16,6-8 0 15,20 1-6-15,6-5 0 16</inkml:trace>
  <inkml:trace contextRef="#ctx0" brushRef="#br0" timeOffset="6500.0899">107 1444 42 0,'-10'12'21'0,"10"4"-21"16,0-16 32-16,0 0-29 15,0 0 0-15,4-4 2 16,6-4 0-16,3-8-7 16,0-6 1-16,1-2 4 0,-2-7 0 15,6-7-2-15,-6-1 0 16,2-4-1-16,8-7 0 15,0 6 0-15,0 5 0 16,0 4 0-16,-1 5 0 16,2 14 0-16,-2 8 0 15,2 4 0-15,-6 16 1 16,0 8 0-16,1 10 0 16,-5-3 0-16,0 13 0 0,1-5 0 15,-6-1 1-15,1 1-1 16,-1 1 0-16,-4-5-2 15,5-5 1-15,-5-2-3 16,-4-4 0-16,0-9-4 16,0-3 1-16,0-4-10 15,-4-4 0-15</inkml:trace>
  <inkml:trace contextRef="#ctx0" brushRef="#br0" timeOffset="6703.2186">199 1313 46 0,'-10'-8'23'0,"24"12"-22"15,-5-4 36-15,-1-4-36 16,5-3 0-16,14-1 1 0,4 0 0 31,21-4-6-31,-8 4 0 16,4 4-9-16,-8-4 0 15</inkml:trace>
  <inkml:trace contextRef="#ctx0" brushRef="#br0" timeOffset="7359.4786">705 1452 34 0,'-4'24'17'0,"4"-20"-9"15,0-4 17-15,0 0-22 16,0 0 0-16,0-8 3 16,0 0 0-16,0-8-8 15,0-6 1-15,4-6 4 16,2-3 0-16,2-11-1 16,1-9 0-16,4 0-2 15,1 1 0-15,-2 3 0 31,6 4 0-31,0 9-1 0,-1 2 1 0,0 5 0 0,1 7 0 16,-1 9 0-16,-4 7 1 16,1 8-1-16,-6-1 1 15,1 5 0-15,-5 4 0 16,1 4 0-16,-5-1 0 16,-5 5 0-16,-3 2 0 15,-9 14-1-15,-6-5 1 0,2 0-1 16,-2 1 1-16,6-6-1 15,-1-6 0-15,5-1 0 16,5-3 0-16,3-4 0 16,1 0 0-16,4-1 0 15,0 1 0-15,9 0 1 16,4-1 1-16,-1 0-1 16,7 1 1-16,-2 0-1 15,1 0 1-15,3-4-1 16,-4-1 1-16,1-3-3 15,0 0 0-15,4-4-11 16,-5-4 1-16,6 0-5 16,-6-7 0-16</inkml:trace>
  <inkml:trace contextRef="#ctx0" brushRef="#br0" timeOffset="8109.4875">1161 1442 36 0,'-9'-4'18'0,"14"-8"-16"16,-5 4 27-16,0 4-27 16,0-4 0-16,0-4 1 15,4-7 0-15,0-5-4 16,6-2 0-16,3-9 2 0,-1-1 1 15,1 1-2-15,1 5 1 16,-1-2-1-16,0 5 0 16,1 3 0-16,-6 5 0 15,5 3 0-15,-4 0 0 16,3 6 1-16,2 2 0 16,-1 8 0-16,0 4 1 15,-3 4 0-15,-2 6 1 16,1 2 0-16,-1 11 0 0,-3 5-1 15,-1 3 1-15,0-1-1 16,0 2 0-16,2-1-1 16,-2 0 1-16,0-4-2 15,1-4 0-15,-1-4-2 16,0-3 0-16,0-8-3 16,-4 0 0-16,0-8-6 15,0-4 1-15,-4-8-5 16,0-8 0-16</inkml:trace>
  <inkml:trace contextRef="#ctx0" brushRef="#br0" timeOffset="8250.1147">1240 1235 46 0,'-17'8'23'0,"21"3"-21"15,-4-11 41-15,9 4-40 16,-1-4 0-16,9-8 0 0,6 5 1 15,2-5-6-15,6 0 1 16,0-4-3-16,-5 4 0 16,5-2-11-16,-8-6 0 15</inkml:trace>
  <inkml:trace contextRef="#ctx0" brushRef="#br0" timeOffset="9297.0043">1599 1491 38 0,'0'12'19'0,"0"-8"-12"16,0-4 21-16,0 0-27 16,4-12 0-16,1 1 1 15,3-9 0-15,-3-2-2 16,3-10 0-16,2 5 1 15,3-12 1-15,-1-4-1 16,1 0 0-16,-3 0 0 0,3 1 0 16,-5 11-1-16,1-1 0 15,-1 13 1-15,2 3 0 16,-2 8 1-16,1 8 1 16,0 8-1-16,-1 12 1 15,2-1 1-15,-2 1 0 16,-3-1-2-16,3 5 1 62,5-8-1-62,1-2 1 0,-1-2-1 0,-1-8 1 0,7-4-2 0,2-8 1 0,-4-10-1 0,1-6 0 0,-5-7-2 16,0-8 0-16,1-1 0 16,-1 2 0-16,-5 15-1 15,1-1 0-15,-1 16 0 16,2 8 1-16,-6 16 1 15,1 11 1-15,-5 9 0 16,0 14 1-16,0-3 0 16,0-4 0-16,4-1-2 15,4-3 1-15,-3-4-5 16,3-8 0-16,2-4-7 16,-2-3 0-16,1-8-8 15,4-5 1-15</inkml:trace>
  <inkml:trace contextRef="#ctx0" brushRef="#br0" timeOffset="9890.7629">2203 1294 49 0,'-8'15'24'0,"20"-38"-25"0,-3 23 40 15,0 0-38-15,3-8 1 16,2 0-1-16,8 0 1 0,4 8-3 16,0-4 0-16,1-4-2 15,-2 1 0-15,-2-5-12 16,-6 4 1-16</inkml:trace>
  <inkml:trace contextRef="#ctx0" brushRef="#br0" timeOffset="9656.3835">2243 1045 46 0,'0'4'23'0,"0"14"-22"0,0-10 38 16,0 4-38-16,-6 4 1 0,2 3 0 16,0 5 1-16,0 3-3 15,-1 1 0-15,1-2 2 16,0 1 1-16,4-3-1 16,0-1 1-16,4 1-1 15,5-5 0-15,-1 0-1 16,2 1 0-16,2-9 0 15,1 1 0-15,4 0-1 16,2-4 0-16,2 0-1 16,6-4 0-16,-2-4-3 15,2-4 0-15,-4-4-4 16,-2 0 0-16,-4 4-9 16,-3 0 1-16</inkml:trace>
  <inkml:trace contextRef="#ctx0" brushRef="#br0" timeOffset="10156.3992">2255 1126 49 0,'-4'-8'24'0,"13"-4"-24"15,-5 5 35-15,0-1-34 16,5-4 0-16,9 4 0 15,3 0 0-15,6-2-4 16,-5 2 1-16,0 0-5 0,4 0 0 16,0 0-7-16,0 0 1 15</inkml:trace>
  <inkml:trace contextRef="#ctx0" brushRef="#br0" timeOffset="10703.2843">2579 1006 45 0,'-22'3'22'0,"32"-10"-19"0,-10 7 39 16,0 0-40-16,12-8 1 16,1 8 1-16,0-4 0 15,5 0-5-15,4-4 0 0,0 0 3 16,4 4 0-16,5 0-2 16,0 1 1-16,-6 3-5 15,2-4 0-15,-6 0-6 16,2-4 0-16,-10 8-6 15,4 0 0-15</inkml:trace>
  <inkml:trace contextRef="#ctx0" brushRef="#br0" timeOffset="10468.8948">2697 1017 39 0,'0'4'19'0,"4"-12"-18"15,-4 8 30-15,6 4-27 16,-2 4 0-16,-4 8 3 16,0 6 1-16,0 6-9 15,0 11 0-15,-4-4 6 16,4 1 0-16,0-2-2 16,0-3 0-16,0-3-2 15,4-5 0-15,-4-4-6 16,4-4 0-16,0-7-6 15,-4-8 0-15,0 0-6 16,9-12 1-16</inkml:trace>
  <inkml:trace contextRef="#ctx0" brushRef="#br0" timeOffset="11000.1539">2929 1002 47 0,'0'19'23'0,"0"-15"-24"15,0-4 40-15,0 4-38 16,0 4 1-16,0 0 0 15,0 10 1-15,-4-6-3 16,4 12 0-16,-5-1 3 0,1 1 0 16,0-1-1-16,4 9 1 15,0-10-1-15,4-2 1 16,5-1-1-16,-1-3 0 16,6 0 0-16,-1-5 0 15,0 1-1-15,9-4 1 16,-5-4-2-16,6-1 0 15,2 1-2-15,2-4 0 16,-5 4-4-16,0-4 0 16,-5 0-4-16,-4 0 1 15,1-8-8-15,-6 8 0 0</inkml:trace>
  <inkml:trace contextRef="#ctx0" brushRef="#br0" timeOffset="11218.9049">2916 1227 45 0,'0'0'22'0,"27"-16"-22"16,-19 16 36-16,1-4-35 16,8-2 0-16,6-2 0 15,2-4 0-15,2 0-3 16,0 4 0-16,-6 0-2 15,-4 1 1-15,6-5-10 16,-15 4 0-16</inkml:trace>
  <inkml:trace contextRef="#ctx0" brushRef="#br0" timeOffset="11422.0327">2939 1002 56 0,'4'-8'28'0,"22"-8"-34"0,-26 16 49 16,12-16-44-16,11 1 1 15,2-4 0-15,2 7 0 16,0 1-3-16,-6-1 0 0,2 12-9 16,-6-4 1-16,-4 12-4 15,1 7 0-15</inkml:trace>
  <inkml:trace contextRef="#ctx0" brushRef="#br0" timeOffset="11937.6652">3305 1402 49 0,'-8'8'24'0,"12"-24"-24"16,-4 13 46-16,-4-5-44 15,8-4 0-15,0-4 1 16,-4-7 1-16,6-8-5 16,-2-8 0-16,0-8 2 15,0-3 1-15,1-9-2 16,3-2 1-16,1 10-1 0,5 8 0 16,-1 4 0-16,-1 8 0 15,7 4-1-15,-2 7 1 16,0 8 0-16,1 4 1 15,-1 8-1-15,-4 4 1 16,1 0 1-16,-6 8 0 16,-3 8 0-16,-5 3 0 15,-5 1-1-15,-3 3 1 16,-2 4-1-16,-3-8 0 0,0 1-1 16,-5-5 0-16,1 5 0 15,4 6 0-15,1-6 0 16,-2-1 0-16,5 8 1 15,5 1 0-15,4-10 0 16,4-2 1-16,5-1 0 16,-1 1 0-16,10-4 0 15,4-1 0-15,4 1-1 16,0-4 1-16,1-1-6 16,0-4 1-16,-2 1-7 15,-2 0 0-15,-6-4-11 16,4-4 1-16</inkml:trace>
  <inkml:trace contextRef="#ctx0" brushRef="#br0" timeOffset="12390.7974">4015 784 53 0,'-10'-4'26'0,"2"0"-17"0,8 4 40 15,-4 0-45-15,-13 4 1 32,-2 4 0-32,-2 0 1 0,-6 4-8 0,2 2 0 0,2 2 5 15,6 4 1-15,8 3-4 16,5 1 1-16,8 3-1 15,5 3 0-15,8 2 0 16,6-1 0-16,-2-3 0 16,1 10 1-16,0-7-1 15,0 4 0-15,-5-3 1 16,0-10 0-16,2 2 0 16,-7-5 0-16,1 1 1 15,-3 0 1-15,-6-1 1 16,-4-3 0-16,-8 2 0 15,-6-2 0-15,1-4 0 16,-10 0 0-16,-6-8-5 16,-15-4 1-16,-4-8-13 15,-1-4 1-15,6-12-13 16,-1-6 0-16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23:41:19.078"/>
    </inkml:context>
    <inkml:brush xml:id="br0">
      <inkml:brushProperty name="width" value="0.07" units="cm"/>
      <inkml:brushProperty name="height" value="0.07" units="cm"/>
      <inkml:brushProperty name="color" value="#26ADE4"/>
      <inkml:brushProperty name="fitToCurve" value="1"/>
    </inkml:brush>
  </inkml:definitions>
  <inkml:trace contextRef="#ctx0" brushRef="#br0">-7607 208 19 0,'0'-4'9'0,"-4"16"-1"16,4-12 9-16,0 0-13 15,0 0 0-15,-4-4 2 0,-1 4 1 16,1-4-8-16,0-3 0 16,0 3 6-16,-2-5 0 15,2 5-2-15,-5-4 1 16,1 0 0-16,-1 0 0 15,-5 0-1-15,2 6 1 16,-6-6 0-16,-4 4 0 16,-8 0 0-16,-5 12 0 15,-9 2-1-15,-4 10 0 32,-9 0-1-32,-1 4 0 0,2 15-1 0,-5 12 0 0,8 5-1 15,5 17 1-15,4 5-1 78,0 12 0-78,9 14 0 0,0-2 0 0,13 9 0 0,14 11 1 0,8 10-2 0,4-19 1 0,13-10 0 0,14-9 1 0,13-14 0 16,13-20 0-16,18-21 0 16,7-24 1-16,6-15 0 15,12-27 1-15,6-24-1 16,-5-36 1-16,4-12-2 15,-5-3 1-15,-12-22-1 16,-9 2 0-16,-14-12 0 16,-17 7 0-16,-21 14-1 15,-18 2 1-15,-27 8-1 0,-21 23 1 16,-18 12-4-16,-18 10 0 16,6 18-9-16,-10 12 1 15,0 8-9-15,-1 4 0 16</inkml:trace>
  <inkml:trace contextRef="#ctx0" brushRef="#br0" timeOffset="1">-7768 1626 24 0,'8'-14'12'0,"-3"-14"2"0,-1 24 12 16,-4 1-23-16,0 3 1 15,0 11 4-15,0 9 0 16,0 10-8-16,-4 18 0 0,4 8 7 16,0 23 0-16,8 0-1 15,1 9 0-15,-1-2-3 16,2-10 0-16,3-2-4 15,0-6 0-15,9-8-16 16,4-13 1-16</inkml:trace>
  <inkml:trace contextRef="#ctx0" brushRef="#br0">-10300 2876 29 0,'0'-4'14'0,"5"-23"-6"0,-5 27 15 16,0 0-19-16,0 0 1 15,0 0 3-15,0 4 0 16,4 0-10-16,-4 7 1 16,0 10 7-16,0 10 0 15,0 8-2-15,0 12 1 16,0 17-3-16,0 3 1 16,-4 17-1-16,-1 6 0 0,1-3-1 15,0-12 1-15,-2-8-2 63,2-7 1-63,4-6-5 0,0-13 1 0,0-14-6 0,4-18 0 0,-4-13-7 0,10-25 0 0</inkml:trace>
  <inkml:trace contextRef="#ctx0" brushRef="#br0">-10375 3216 36 0,'-12'21'18'0,"12"-7"-11"16,0-10 25-16,4 0-29 15,0 0 1-15,5 0 3 16,-1 0 0-16,15 4-8 0,2-4 0 16,2 4 6-16,4 0 1 15,-1-4-3-15,1 0 0 16,0-4-1-16,-1 8 0 15,10-8-2-15,-5 0 1 16,-4 0-2-16,-1-12 0 16,-3 0-2-16,-6 0 1 15,1-4-2-15,-4 0 0 16,-6-6-3-16,2-6 1 16,-1-4 0-16,0-4 0 15,1-6-1-15,-1-2 1 0,0 0 1 16,5 0 0-16,-10-7 2 15,-3 11 0-15,-5 5 4 16,4 4 1-16,-4 7 4 16,4 8 1-16,-4 16 2 15,4 12 0-15,-4 20 1 16,0 22 1-16,0 18-3 16,-4 14 0-16,4 13-3 15,0 4 0-15,0-12-2 16,4-1 0-16,1-13-8 15,3-9 1-15,2-21-15 16,3-12 1-16</inkml:trace>
  <inkml:trace contextRef="#ctx0" brushRef="#br0">-9122 3315 21 0,'14'0'10'0,"-1"-16"8"0,-9 13-7 16,4-2-7-16,-3-3 0 15,-1 0 3-15,-4-4 0 16,4 0-8-16,-4 2 0 0,0-2 7 15,0-1 1-15,-4 1-1 16,0 5 0-16,-13 3-1 16,-6 4 1-16,-3 7-1 15,-9 9 0-15,-9 1-1 16,5 1 0-16,3 14-2 16,6 12 0-16,8 0-2 15,5-2 1-15,4 3-1 16,9-1 0-16,4-8-1 15,8-1 0-15,9-4 2 16,10-11 1-16,3-12 0 16,5-12 0-16,5-8 1 15,-5-4 1-15,1-7-1 16,-11-12 1-16,-2-10-2 16,-6 10 1-16,0-5-1 15,-3 1 0-15,-10-1-1 0,-4-4 1 16,0 4-5-16,-4 6 1 15,-2 6-7-15,2 0 0 16,0 4-12-16,8-4 0 16</inkml:trace>
  <inkml:trace contextRef="#ctx0" brushRef="#br0">-8846 3271 30 0,'8'-12'15'0,"10"-18"0"16,-13 21 8-16,3 1-20 15,1 0 0-15,-5 1 6 16,-4 7 1-16,4 3-10 16,-4 9 1-16,-4 9 6 15,0 1 1-15,0 14-2 16,-1 12 0-16,1 4-2 15,0-4 0-15,-1-1-2 0,5 5 0 16,0-13-1-16,5-8 1 16,3-3-1-16,1-4 1 15,5-8-2-15,-1-2 1 16,-1-20-1-16,7 2 1 16,2-8-1-16,10-4 0 15,3-8-1-15,2-4 0 16,-5 9 1-16,4-2 0 15,-5 5-1-15,1 6 1 0,-10 2-1 16,2 8 1-16,-6 4 0 16,1 8 0-16,-1 2 0 15,0-2 0-15,1 1 0 16,-1-9 1-16,2 0 0 16,-2-8 0-16,0-4 1 15,-3-9 1-15,-1-1 0 16,-5-10 0-16,-4-8-1 15,-8 1 1-15,-4-11-3 16,-1-5 0-16,-1-8-9 63,2 1 1-63,4-14-14 0,4-7 1 0</inkml:trace>
  <inkml:trace contextRef="#ctx0" brushRef="#br0">-7077 2979 45 0,'-14'-8'22'0,"18"-19"-19"0,-4 15 42 16,0 4-44-16,10 0 1 15,-2 4 0-15,1 0 0 16,-1 4-3-16,5 0 0 15,5 8 2-15,-5 0 0 16,18 23-1-16,-1 1 0 16,1 0-1-16,0 7 1 0,-5 4 1 15,-4 1 0-15,-5-4 1 16,-4 0 0-16,-7 6 1 16,-12 10 0-16,-2-8 1 15,-9-1 0-15,-6-3 0 16,-3 4 1-16,0-14-1 15,0-5 1-15,-1-6-4 16,-4-7 0-16,1-16-6 16,-1-12 0-16,10 0-11 15,7-3 0-15,10-6-5 16,4 7 0-16</inkml:trace>
  <inkml:trace contextRef="#ctx0" brushRef="#br0">-7064 3035 41 0,'-5'8'20'0,"14"19"-7"0,-9-19 19 0,0 13-29 16,0 9 0-16,-4 6 3 15,-1 11 0-15,1 8-7 16,4 1 0-16,0-4 4 16,0-5 1-16,4-11-5 15,-4-1 1-15,0-6-6 16,0-9 1-16,5-2-9 16,-5-14 1-16,0-4-4 15,4-20 1-15</inkml:trace>
  <inkml:trace contextRef="#ctx0" brushRef="#br0">-6293 3113 31 0,'8'-14'15'0,"-4"-15"-4"0,-4 21 21 16,0-3-26-16,-4 3 0 0,0 0 4 15,-10 8 1-15,1 8-13 16,-4 0 0-16,-5 11 8 16,-4 10 0-16,3 9-3 15,2 2 0-15,3 16-2 16,9-2 0-16,5 9-2 15,8-12 1-15,5 2 0 16,9-14 1-16,-1-2 0 16,0-15 1-16,10-14 0 15,0-4 1-15,3-16 0 16,-4 4 1-16,4-22 0 16,1-14 0-1,-12-17-1 1,-11 2 0-16,-12 5-1 15,-6 5 0-15,-7 2-5 16,-4 12 0-16,-2 3-11 0,-2 8 0 16,2 10-8-16,-4-7 1 15</inkml:trace>
  <inkml:trace contextRef="#ctx0" brushRef="#br0">-5129 2991 40 0,'0'-28'20'0,"9"32"-10"16,-13 0 25-16,-1 0-33 15,-3 16 0-15,-5 8 2 16,-1 7 0-16,1 8-5 16,0 4 1-16,-1 2 3 15,2-1 1-15,7 3-1 16,5-8 0-16,5-11-1 16,-1-6 0-16,4-5-1 15,6-4 1-15,-1-9-2 16,4-8 0-16,1-4-2 15,4-5 1-15,0-8-1 16,0 9 0-16,0-2 0 16,-5 2 0-16,6 4 1 15,-2 8 0-15,0 0 0 0,6 2 1 16,0 2 0-16,-1 0 0 16,5-3 0-16,4-5 1 15,-9 0 1-15,0-9 0 16,0-3 2-16,-4-2 0 15,-4-2 1-15,0-8 1 16,-10-12-1-16,-3 0 0 16,-5 2-1-16,-5-3 0 15,-3-2-5-15,-6-1 1 16,1-3-9-16,0 4 0 16,5 2-12-16,2 10 1 0</inkml:trace>
  <inkml:trace contextRef="#ctx0" brushRef="#br0">-4380 2853 45 0,'18'0'22'0,"-14"3"-11"15,-4 5 25-15,0 4-34 0,-4 13 0 16,0 6 1-16,-6 12 1 16,-3 1-4-16,0 7 0 15,1 0 4-15,2 1 0 16,1 0-1-16,5-2 1 15,4-2-1-15,9-8 0 16,5-6 0-16,-2-5 0 16,10-9-1-16,-4-8 0 15,3 0-1-15,6-8 0 16,3-4-2-16,5-8 1 16,1 0-5-16,3 4 1 0,-3 0-5 15,-6-3 0-15,-4-1-10 16,-4-1 0-16,-4 1 1 15,-5-1 0-15</inkml:trace>
  <inkml:trace contextRef="#ctx0" brushRef="#br0">-4345 3296 48 0,'-35'0'24'0,"39"0"-27"16,6-5 48-16,3-3-44 16,-1 4 1-16,1-4 1 15,5 0 0-15,4 0-4 0,5-2 0 16,-2-2 3-16,11-5 0 16,-5 1-7-16,0 1 1 15,-6-1-12-15,2 4 1 16</inkml:trace>
  <inkml:trace contextRef="#ctx0" brushRef="#br0">-4349 2897 68 0,'-17'-29'34'0,"47"17"-36"15,-22 5 59-15,6-1-56 16,3 0 0-16,10 0 0 16,7 0 0-16,10-1-3 15,-4 5 1-15,-1 2-7 16,9-6 0-16,1 8-12 16,3-12 0-16</inkml:trace>
  <inkml:trace contextRef="#ctx0" brushRef="#br0">-3036 3497 42 0,'-8'45'21'0,"12"-27"-10"0,-4-18 22 16,0 0-28-16,0 0 0 16,0 0 3-16,4-16 0 15,6-6-10-15,-2-7 1 16,1-10 7-16,0-2 0 16,-5-5-2-16,0-14 0 15,-4 8-1-15,0-3 1 16,0 0-3-16,-4 1 1 0,4 10-1 15,0 7 0-15,0 2-1 16,8 9 1-16,2-3-1 16,-2 10 0-16,14 3 0 15,0 3 0-15,14-3 0 16,6 5 0-16,8-5-1 16,-2 4 1-16,0-1-4 15,0-1 0-15,0 2-6 16,-4 0 1-16,-10 1-11 15,2 7 0-15</inkml:trace>
  <inkml:trace contextRef="#ctx0" brushRef="#br0">-2988 3137 54 0,'18'-4'27'0,"43"-8"-29"0,-38 4 41 15,3 0-39-15,9 4 1 16,4-2-1-16,5 2 1 16,0-9-4-16,9 1 0 15,-1 4-5-15,-4 1 1 16,-8-1-8-16,-1 4 1 0</inkml:trace>
  <inkml:trace contextRef="#ctx0" brushRef="#br0">-2326 2864 57 0,'-31'4'28'0,"23"-12"-33"16,8 12 45-16,0-4-38 16,0 0 0-16,13 0 2 15,13-4 0-15,-4 0-5 16,4 1 0-16,10-5 4 15,-2 0 0-15,10 4-1 16,0 0 1-16,0 4-4 16,8 0 0-16,6-4-5 15,-2-4 1-15,1 4-10 16,-5-5 1-16,5 7-4 16,-3-2 0-16</inkml:trace>
  <inkml:trace contextRef="#ctx0" brushRef="#br0">-2094 2833 47 0,'9'8'23'0,"-9"-16"-13"16,0 12 39-16,0 4-46 16,0 3 1-16,-4 5 3 0,-1 16 0 15,1 8-8-15,0-1 0 16,0 9 5-16,-2 3 1 15,2 0-3-15,0-7 1 16,-1-1-3-16,5-8 1 16,0 1-6-16,0-4 0 15,5-16-5-15,-1-9 0 16,0-3-11-16,2-11 1 16</inkml:trace>
  <inkml:trace contextRef="#ctx0" brushRef="#br0">-2330 3470 53 0,'-4'-8'26'0,"60"12"-31"0,-43-8 51 0,0 4-44 16,5-8 1-16,8 4 0 15,5 0 0-15,9-3-3 16,-1 7 1-16,5 4 3 16,0-4 0-16,8 0-1 15,1 0 1-15,-5 0 0 16,-9 0 0-16,5 0-2 15,-4-4 1-15,-2 0-1 16,-11 4 0-16,-6 0-1 16,-2 0 1-16,-2-5-1 15,-3 1 1-15,-2 4-1 16,-3 0 0-16,0-8 0 16,-5-1 0-16,-4-3-1 15,0-2 1-15,4-6-1 16,-4-8 1-16,4-11-1 0,-4-6 0 15,6-2-1-15,2-5 0 16,1-1 0-16,-1-3 1 16,1 8-1-16,1 8 1 15,-2 1-1-15,1 16 0 16,4 6 0-16,-1 1 0 16,6 12-1-16,0 8 1 15,4 8 0-15,4 5 1 16,-1 10 0-16,5 12 0 15,1-7 1-15,0 4 0 0,5-1 0 16,-2 2 1-16,6-3-1 16,-5-2 1-16,4-4-1 15,-3-9 1-15,-6-2-3 16,-4-1 1-16,0-10-6 16,-4-2 0-16,-4-8-7 46,0-2 1-46,-5-2-10 0,4-5 0 0</inkml:trace>
  <inkml:trace contextRef="#ctx0" brushRef="#br0">-763 2609 38 0,'0'-4'19'0,"0"-5"-7"0,0 9 23 15,0 0-32-15,0 4 0 16,0 5 3-16,-4 10 0 16,-2 9-6-16,2 11 1 15,-5 13 6-15,-3 9 1 16,-1 3-1-16,-1 8 0 15,5-6-2-15,1-6 1 16,3-5-3-16,5-3 1 0,0 0-8 16,5-14 1-16,-1 2-9 15,5-8 1-15,-1-13-11 16,10-10 1-16</inkml:trace>
  <inkml:trace contextRef="#ctx0" brushRef="#br0">-549 2652 63 0,'-4'-12'31'0,"8"4"-39"15,-4 8 61-15,0 0-52 16,8-4 1-16,2 0 0 0,7 8 0 16,10 8-3-16,7 4 0 15,1 7 2-15,1 12 0 16,3 6 0-16,-5 2 0 16,-3 4 1-16,-4-3 1 15,-1-1 0-15,-8 8 0 16,-5-3 1-16,-5-5 1 31,-8 4 0-31,-4-3 0 0,-17-1-1 0,-15 0 1 16,-12 2-1-16,-4-10 0 0,-6-8-5 15,2-10 0-15,7-9-10 16,18-20 1-16,19-9-15 16,20-6 0-16</inkml:trace>
  <inkml:trace contextRef="#ctx0" brushRef="#br0">-453 2790 46 0,'-4'-4'23'0,"4"8"-12"0,0-4 31 16,4 4-40-16,-4 4 1 0,0 11 3 16,0 5 1-16,-4 12-8 15,-5 7 1-15,-4 4 4 16,5-8 1-16,-2 5-2 16,6-3 0-16,0-7-5 15,-1-2 1-15,-3-8-7 16,4-5 1-16,-1-3-7 15,1-7 1-15,0-9-7 16,8-9 1-16</inkml:trace>
  <inkml:trace contextRef="#ctx0" brushRef="#br0" timeOffset="2">-10015 4019 24 0,'0'0'12'0,"4"0"-7"16,-4 0 12-16,9-4-14 15,-9 4 1-15,0 4 2 16,0 4 0-16,4 3-8 15,0 6 1-15,-4 14 5 16,0 1 1-16,0 7-2 16,-4 1 0-16,0 3-1 15,-1 4 0-15,1-3 0 16,-5 0 1-16,1 0-2 0,4 3 1 16,4-8-1-16,0-3 0 15,0-4-2-15,0-10 1 16,4-5-5-16,0-6 1 15,5-11-9-15,-9 0 1 16,8-15-1-16,1-6 0 16</inkml:trace>
  <inkml:trace contextRef="#ctx0" brushRef="#br0" timeOffset="3">-10260 4059 34 0,'-18'-4'17'0,"5"-17"-16"15,13 18 33-15,0 3-32 16,0-8 1-16,8 4 3 16,1 0 0-16,5 0-7 15,3 0 1-15,4-4 4 16,6 0 0-16,8 2-1 15,14-7 1-15,7 1-2 16,5 0 0-16,-7 0-1 16,-2 1 1-16,0 3-1 15,5 3 1-15,-9 1-2 16,-4 4 1-16,-4 4-1 16,-5 5 1-16,-5 3 0 0,-8-1 0 15,-5 5 0-15,-4-4 0 16,1 3 0-16,-10 9 0 31,1 7 0-31,-5 10 1 0,0-1-1 0,0 6 0 16,-5 6-1-16,5 0 0 15,0-2 0-15,5 2 0 16,-1-8-1-16,5-6 1 16,-1-10-1-16,2-4 1 15,-2-9-2-15,1-6 1 16,-1-5-3-16,-8-4 0 0,5-9-4 15,-1 2 1-15,-4-5-6 16,0 4 0-16,0-8-3 16,0 5 1-16</inkml:trace>
  <inkml:trace contextRef="#ctx0" brushRef="#br0" timeOffset="4">-9524 4331 41 0,'-10'-16'20'0,"10"20"-20"15,0-4 38-15,10-4-33 16,-2 4 0-16,9-4 3 16,6-4 1-16,7 8-12 15,9-4 1-15,1 0 7 16,4-4 0-16,0-2-3 16,-1-2 1-16,-3 8-3 0,0-5 1 15,-6 5 0-15,1-4 0 16,-4 8-1-16,-5 0 1 15,-4 4-1-15,0 4 0 16,0 5-1-16,-5-5 1 16,0 2-2-16,1 2 1 15,-5-8-4-15,0 0 1 16,1-4-13-16,-1-8 0 16</inkml:trace>
  <inkml:trace contextRef="#ctx0" brushRef="#br0" timeOffset="5">-8907 3904 27 0,'0'-4'13'0,"8"-8"-1"16,-8 12 5-16,0 0-14 15,0 0 0-15,0 0 1 16,-4 0 1-16,0 4-6 0,4 4 1 15,-5 0 4 1,1 5 1-16,0 2-1 0,4 13 0 16,-4 7 0-16,4 12 0 15,0 5 0-15,0-1 0 16,0 5-1-16,0 0 0 16,4-6-1-16,0-6 0 15,0 0-1-15,5-2 0 16,0-6-4-16,-1-4 0 15,2-8-7-15,-2-8 0 16,1-8-6-16,-1-8 1 0</inkml:trace>
  <inkml:trace contextRef="#ctx0" brushRef="#br0" timeOffset="6">-8692 4399 38 0,'-14'0'19'0,"32"0"-19"0,-5-5 34 16,4 1-30-16,10-4 0 16,4-3 2-16,11-1 0 15,-2-4-8-15,-5 8 0 16,1-4 5-16,-1 0 0 15,-5-4-5-15,1 4 0 16,-4 2-6-16,-6-2 0 0,-4 3-6 16,-3-3 0-16</inkml:trace>
  <inkml:trace contextRef="#ctx0" brushRef="#br0" timeOffset="7">-8614 4003 36 0,'0'4'18'0,"4"0"-16"0,-4-4 26 16,0 12-28-16,-4 3 1 16,0 14 2-16,-5-2 0 15,0 6-3-15,-3 5 1 16,-2 6 2-16,1 8 1 31,4-6-1-31,5-2 0 0,0-1-1 0,4 4 1 0,4-11-2 16,5 0 1-16,8-8 0 15,9-4 0-15,4-10-1 16,6-2 0-16,3-4 0 16,-8-3 1-1,13-1-2 1,-4 0 1-16,-6-4-5 15,-3-4 0-15,-4 0-9 16,-10-5 0-16,0 5-2 16,-3-4 0-16</inkml:trace>
  <inkml:trace contextRef="#ctx0" brushRef="#br0" timeOffset="8">-8552 4110 44 0,'-27'0'22'0,"27"-24"-15"15,9 13 37-15,3 3-41 16,2-8 0-16,3 7 2 16,10 1 0-16,-5 1-7 15,4-1 0-15,10 0 4 16,-2-4 1-16,5 0-8 15,5-3 0-15,-4 3-12 0,-5 4 1 16</inkml:trace>
  <inkml:trace contextRef="#ctx0" brushRef="#br0" timeOffset="15">-3680 4071 37 0,'0'-20'18'0,"23"15"-14"0,-23 5 21 16,0 0-24-16,0 0 1 15,4 9 3-15,0 7 1 16,-4-1-6-16,0 9 1 16,0 7 3-16,0 1 1 15,-4 4-1-15,0 7 1 16,0 0-2-16,-1-3 0 16,1-4-1-16,0-4 1 15,4 6-1-15,0-5 0 16,4-6 0-16,5-4 0 15,-1 2-1-15,1-5 1 16,5-6-1-16,-2-2 0 0,6-3-1 16,4-1 1-16,-1-4-1 15,2-4 1-15,3-4-1 16,0-4 1-16,0-1-5 62,1-3 1-62,-2 2-5 0,-2-2 1 0,-2 0-10 0,-3 0 1 0,-5 3-2 0,-4 2 1 0</inkml:trace>
  <inkml:trace contextRef="#ctx0" brushRef="#br0" timeOffset="16">-3626 4419 48 0,'-4'4'24'0,"8"22"-30"0,-4-26 49 15,8 0-41-15,1 0 1 16,4-4-1-16,9 0 1 16,0-8-4-16,0 6 0 15,4-6 2-15,0 0 1 16,0-1-5-16,-3 2 0 15,-2-1-6-15,-3-4 0 16,-5 0-6-16,0 0 0 0</inkml:trace>
  <inkml:trace contextRef="#ctx0" brushRef="#br0" timeOffset="17">-3609 4110 48 0,'-13'8'24'0,"17"-24"-25"15,1 8 43-15,3 4-41 16,5-3 1-16,10-1 0 16,-2 8 1-16,6-16-4 15,8 3 1-15,-1 5 0 16,1 4 1-16,1-3-8 15,3 3 1-15,-3 4-9 0,-2 4 0 16</inkml:trace>
  <inkml:trace contextRef="#ctx0" brushRef="#br0" timeOffset="18">-3110 4071 55 0,'-18'-12'27'0,"24"-5"-31"15,2 13 46-15,1 4-41 16,8 0 1-16,5 0 0 16,4 0 1-16,1-7-4 15,4 3 1-15,11 0 1 16,2-4 1-16,4-4-1 16,6 0 0-16,-6 1-4 15,4-1 1-15,-3 0-8 16,-6 0 0-16,-3 8-7 15,-14 0 1-15</inkml:trace>
  <inkml:trace contextRef="#ctx0" brushRef="#br0" timeOffset="19">-2860 3999 31 0,'0'8'15'0,"-5"27"-4"15,5-22 15-15,0 7-24 0,5 7 1 16,-5 8 4-16,0 17 1 16,0 7-9-16,0-4 1 15,0-3 5-15,0 0 0 16,0-6-1-16,0-6 0 16,0-9-5-16,0-2 1 15,4-9-5-15,0-14 0 16,-4-6-10-16,4-6 0 62</inkml:trace>
  <inkml:trace contextRef="#ctx0" brushRef="#br0" timeOffset="20">-2374 4382 44 0,'-4'12'22'0,"17"1"-12"16,-5-13 26-16,1 4-33 16,18-16 0-16,-2 7 1 15,6-7 0-15,5 5-6 16,-1-1 1-16,3-8 3 16,-2 0 1-16,-5 4-6 15,0 0 1-15,-10 0-9 16,-4 0 1-16,-3 2-6 15,-5-2 0-15</inkml:trace>
  <inkml:trace contextRef="#ctx0" brushRef="#br0" timeOffset="21">-2365 3948 39 0,'13'-8'19'0,"-18"12"-18"16,10 0 29-16,-1 0-28 15,4 4 1-15,-8 4 3 16,0 7 0-16,-8 5-7 16,8 12 1-16,0 3 5 15,-4 2 1-15,4 8-2 16,-5 3 0-16,1-1-2 16,0 1 0-16,4-5 1 15,0-2 0-15,8-2-1 16,1-8 1-16,9-3-1 15,-1-8 0-15,0-6 0 16,1-2 1-16,4-7-3 0,5-1 1 16,4-8-1-16,3-4 1 15,1-5-3-15,0-3 1 16,1 0-6-16,-6-2 1 16,-8 2-13-16,-5 0 1 15</inkml:trace>
  <inkml:trace contextRef="#ctx0" brushRef="#br0" timeOffset="22">-2248 3991 66 0,'0'-6'33'0,"36"-11"-47"0,-22 9 64 16,3 0-48-16,4 0 0 16,6 0 0-16,4-3 1 15,3 3-5-15,-3-1 0 0,-4 5-4 16,3 4 0-16,-4 0-12 16,4 8 0-16</inkml:trace>
  <inkml:trace contextRef="#ctx0" brushRef="#br0" timeOffset="23">-1678 4647 43 0,'5'4'21'0,"-10"-4"-11"0,5 0 27 15,9 0-33-15,-9 0 0 16,9-8 2-16,-1-4 0 15,-4 1-7-15,2-10 1 16,-2 1 5-16,0-2 0 16,1-18-2-16,3-3 1 15,-4-16-2-15,1-1 0 16,-1-12-1-16,6 10 0 0,-2-2-1 16,1 9 0-16,4-1-1 15,5 13 1-15,-1 8 0 16,4 3 0-16,2 8-1 15,-2 8 1-15,6 1 0 16,-2 7 0-16,-2 8-1 16,-3 4 1-16,-2 4 0 15,0 3 0-15,-6 5 0 16,-2 1 1-16,-6 2-1 16,-4 1 0-16,-8 3 0 15,-6 1 0-15,-3 3 0 16,-6 6 1-16,3-2-1 15,-7 0 0-15,6-3 0 16,-2 0 0-16,6 0 0 16,0-9 0-16,-1-3 0 15,5 7 1-15,5-3 0 0,3 0 0 16,1 4 0-16,4 0 1 16,4-1 0-16,5-2 0 15,8-5 0-15,1 2 0 16,8-2-1-16,5-3 0 15,0-2 0-15,2 5 0 16,-2 0-4-16,0-5 1 16,-5 6-7-16,5-1 0 15,0-4-12-15,-1-2 0 16</inkml:trace>
  <inkml:trace contextRef="#ctx0" brushRef="#br0" timeOffset="24">-583 3964 29 0,'4'-8'14'0,"-8"-12"6"0,4 13 6 15,0-1-21-15,-6-1 1 16,2 1 4-16,0 0 0 15,-5 0-12-15,-4 1 1 16,-5 3 8-16,1 0 0 16,-4 4-2-16,-2 4 1 15,-4 4-2-15,-3 3 0 16,8 5-1-16,1 5 1 16,2-6-2-16,7 1 0 0,3 11-1 15,5-7 0-15,12 7-1 16,-3 2 0-16,17 2 0 15,4 2 0-15,5-3 0 16,0 2 0-16,-1 0 0 16,1-5 0-16,-6 0 0 15,-2 1 0-15,-6-4 0 16,-3 4 0-16,-6-5 1 16,1-2 1-16,-9-5 0 15,-4-6 0-15,-5 6 0 16,-9 0 0-16,-8 0 0 15,-5 0 1-15,-4-4-2 16,1 0 0-16,3-8-3 16,4-1 0-16,1-6-6 15,4-5 1-15,9-4-10 16,13-4 1-16,9 1-7 0,9-6 1 16</inkml:trace>
  <inkml:trace contextRef="#ctx0" brushRef="#br0" timeOffset="9">-7147 4612 36 0,'-8'8'18'0,"3"-1"-9"15,5-7 17-15,-4 0-21 16,0-4 1-16,-2 1 4 15,-2-5 0-15,4-5-11 16,-1-3 1-16,1-2 8 16,4-2 1-16,0-20-3 15,0-8 0-15,-4-2-2 16,4-14 0-16,0-2-2 16,8 2 0-16,5 0-2 15,10 5 1-15,2 0-1 16,-2 13 0-16,1 1-1 15,7 13 1-15,5 9-1 16,-1 11 1-16,-1 8 0 0,1 12 0 16,1 7-1-16,-11 10 1 15,-2 2 0-15,-6 1 1 16,-7 7-1-16,-10 4 1 16,-6 1 0-16,-11-3 1 15,-4-3 0-15,-10 2 0 16,0-4 0-16,1-5 0 15,-6-2 0-15,1-11 0 16,-4-2-5-16,3 0 0 16,3 1-9-16,2-6 1 15,14 1-11-15,7 4 1 0</inkml:trace>
  <inkml:trace contextRef="#ctx0" brushRef="#br0" timeOffset="10">-6740 4573 41 0,'-13'18'20'0,"13"-1"-14"0,0-17 23 16,0 0-26-16,4-9 1 15,5-7 1-15,-1-2 0 16,5-14-7-16,9-4 1 16,0-8 4-16,-4 6 0 15,8-26-2-15,0 0 1 16,-4 6-1-16,5 9 0 0,-2 6 0 16,2 4 0-16,0 8-1 15,-2 2 0-15,-2 14 0 16,-6 7 0-16,0 12 0 15,1 11 1-15,4 18-1 16,-4 14 1-16,-5 8 0 63,-5 8 0-63,1 8 0 0,-1 1 0 0,2-6-1 0,-2-10 1 0,1-12-4 0,0-12 1 0,-1-10-5 15,2-9 0-15,-6-9-9 16,-4-4 0-16</inkml:trace>
  <inkml:trace contextRef="#ctx0" brushRef="#br0" timeOffset="11">-6640 4328 62 0,'-21'3'31'0,"15"1"-40"0,12 0 55 15,7 0-46-15,8-4 0 16,10 0 0-16,4-4 0 16,-1 0-3-16,6 0 1 15,0-4-9-15,-5 0 1 16,13 0-6-16,-8-4 0 0</inkml:trace>
  <inkml:trace contextRef="#ctx0" brushRef="#br0" timeOffset="12">-5965 4647 33 0,'-9'12'16'0,"9"-12"-7"16,0 0 21-16,0-4-26 16,0-8 0-16,0 0 4 15,0-7 0-15,0-6-9 16,0-1 0-16,5-14 6 16,-1-7 1-16,4-12-3 15,1-5 1-15,5-4-3 16,3 2 1-16,4 6-2 15,6 5 1-15,0 4-1 16,-1 15 0-16,0 6-1 16,0 9 1-16,-4 5 0 15,-4 8 0-15,0 4 0 16,-5 4 1-16,-1 4-1 0,-3 4 0 16,-5 0 1-16,-4 4 0 15,-4 5-1-15,0 1 1 16,-9 10-1-16,-4 8 1 15,-6-1-1-15,-2 0 0 16,-6 1 0-16,-5 8 0 16,5-9 0-16,10 0 0 62,8 1 0-62,9-4 0 0,12-5 1 0,1-2 1 0,8-3-1 0,10 6 1 0,4-4 0 0,-6-4 0 0,6 0 0 16,5-4 0-16,-2 0-1 15,1 0 1 1,13 2-1 0,-8-6 0-16,-9 1-1 15,-5-5 1-15,-4-1 0 16,-1-3 0-16,-8 0-1 16,-3-4 1-16,-2 0-1 15,1-4 1-15,-5 0-1 16,-4 4 0-16,5-7 0 15,-5-5 1-15,4-5-1 16,4-5 0-16,6-2-1 16,-1-20 1-16,4-8 0 15,6-15 0-15,8-4 0 16,-1 0 0-16,5 0 0 0,0 8 0 16,-5 3-1-16,6 17 1 15,-10 8 0-15,-4 7 0 16,0 13-1-16,-5 11 1 15,-4 12-1-15,-3 11 1 16,-2 20-1-16,1 12 1 16,-1 13 0-16,-3 11 0 15,-1-8 0-15,0-4 0 16,0-3 0-16,2-4 0 16,2-2-4-16,-3-7 1 15,3-10-2-15,-4-7 0 0,1-1-4 16,-1-10 0-16,0-3-5 15,2-4 1-15,-6-12-3 16,0 0 0-16</inkml:trace>
  <inkml:trace contextRef="#ctx0" brushRef="#br0" timeOffset="13">-5238 4319 48 0,'-44'9'24'0,"26"-9"-21"15,14 0 44-15,0 3-45 16,4-3 0-16,4 0 1 16,14 0 0-16,-1 0-4 0,10 0 0 15,3-3 2-15,9-2 1 16,1 1-7-16,0-8 1 15,-5 4-12-15,3-4 0 16</inkml:trace>
  <inkml:trace contextRef="#ctx0" brushRef="#br0" timeOffset="14">-4652 4561 44 0,'0'8'22'0,"0"-24"-16"0,6 8 27 15,-2 0-30-15,0-5 0 16,0-6 0-16,5-9 1 0,4-8-6 15,1-11 1-15,-1 4 4 16,-1-9 0-16,1-3-2 16,1 4 1-16,-1 7-2 15,0 5 1-15,1 8 0 16,-6 7 0-16,1 11-1 16,4 5 1-16,-5 12-2 15,6 9 1-15,-1 15 0 16,0-1 1-16,1-2-1 15,3-3 1-15,4-2-1 16,-3-9 0-16,4-2 1 16,-4-5 0-16,3-4-1 15,2-13 1-15,-6-2-1 16,0-5 0-16,1-2 1 16,4-3 0-16,-4 6-1 15,-5-5 0-15,-1 3 0 0,1 6 0 16,1-1 0-16,-5 4 0 15,4 4 0-15,-1 8 0 16,2 4 0-16,-1 16 0 16,-4 11 0-16,-1 17 0 15,-2 3 0-15,-6 9 1 16,0 4-2-16,4-10 0 16,0-2-6-16,5-8 0 15,-1-6-10-15,1-10 0 16</inkml:trace>
  <inkml:trace contextRef="#ctx0" brushRef="#br0" timeOffset="25">-33 3861 46 0,'6'-16'23'0,"19"-3"-17"0,-16 11 36 15,5 0-42-15,-1 4 1 16,4-4 1-16,5 4 0 15,4-3-2-15,5 3 0 16,0 4 1-16,-1 4 1 47,-3-1 0-47,-6 1 0 0,-3-4 0 0,-1 0 0 0,-4 4 0 0,-9 0 0 16,-8 4-1-16,-4 4 1 15,-10 2-1-15,0 7 0 16,-7 14 1-1,-2 2 1-15,5 2-1 16,4 0 0-16,1-4 1 16,9 6 0-16,-1-6 0 15,5-4 1-15,4 0-3 16,4-2 0-16,0-2 0 16,5-7 0-16,-1 3-8 15,15-3 0-15,-6-8-14 16,4 5 0-16</inkml:trace>
  <inkml:trace contextRef="#ctx0" brushRef="#br0" timeOffset="26">406 4569 76 0,'0'-12'38'0,"4"4"-46"0,-4 4 61 16,0 0-53-16,0 4 0 15,0 0-1-15,-4-4 0 16,4 4-6-16,0 0 1 16,0 0-14-16,4 0 1 15</inkml:trace>
  <inkml:trace contextRef="#ctx0" brushRef="#br0" timeOffset="27">699 3836 41 0,'4'-6'20'0,"14"-6"-2"0,-13 8 18 15,3 0-31-15,1 0 0 16,-1 0 2-16,6 0 1 16,3-7-12-16,-4 7 1 15,5-5 7-15,4 9 0 16,4 0-3-16,4 0 0 16,6 5-1-16,-10-1 0 15,0 0 1-15,-3 3 0 16,-2 1-1-16,-7 0 0 15,-6 0 1-15,-3 4 0 0,-5-2-1 16,-5 7 1-16,-3-1-1 16,-6 3 1-16,-3 6-1 15,-10-2 0-15,1 5 0 16,4-1 1-16,-4 5-1 16,4-4 1-16,0 7 0 15,4 2 0-15,1-7 0 16,9-3 1-16,3 2-1 15,1-6 1-15,4 2-1 16,0-3 0-16,0-2-5 16,0 0 1-16,4 0-8 15,-4 0 1-15,0 3-10 16,0 2 0-16</inkml:trace>
  <inkml:trace contextRef="#ctx0" brushRef="#br0" timeOffset="28">1045 4631 80 0,'-22'8'40'0,"5"12"-41"0,17-16 75 15,-4 0-74-15,4 1 0 16,4-2-3-16,0 1 0 15,5-4-6-15,5-4 0 0,3-4-15 16,0-4 0-16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7T07:25:14.416"/>
    </inkml:context>
    <inkml:brush xml:id="br0">
      <inkml:brushProperty name="width" value="0.07" units="cm"/>
      <inkml:brushProperty name="height" value="0.07" units="cm"/>
      <inkml:brushProperty name="color" value="#26ADE4"/>
      <inkml:brushProperty name="fitToCurve" value="1"/>
    </inkml:brush>
  </inkml:definitions>
  <inkml:trace contextRef="#ctx0" brushRef="#br0">3113 262 31 0,'-21'-28'15'0,"-10"-7"-10"16,22 24 15-16,-3-9-21 15,-7 0 1-15,2 6 0 16,-8-7 0-16,-11 5 0 15,-13 1 0-15,-4 2 0 16,-22 2 1-16,-26 3 1 16,-8 4 0-16,-22 8 0 15,-14 4 1-15,-20 7 0 16,-13 5 1-16,-5 8 0 16,-3 7 0-16,12 4 0 15,2 8 1-15,18 3-2 16,5 12 0-16,5-2-1 15,7 6 1-15,18 3-2 16,9 16 0-16,15 4-1 16,11 0 0-16,13 4-1 0,14 13 1 15,13-6 0-15,9 6 0 16,18 6-1-16,13-5 1 16,12 5 0-16,15-8 0 15,15 11 0-15,16-10 0 16,25 15 0-16,9-13 0 15,16-14 0-15,15-8 1 16,35-10-1-16,13-9 0 16,13-8-1-16,30-14 1 0,6-13-1 15,3-9 0 1,154-14 0 0,-43-8 0-16,-37-4-1 15,-30-4 1-15,-12-2 1 16,-23-13 0-16,-17-13 0 15,-9 2 0-15,-18-26 1 16,-18 6 1-16,-25-5-1 16,-8-7 1-16,-20-1 0 15,-13-17 1-15,-17-13-1 16,-11-14 1-16,-6 2-2 16,-22-6 1-16,-10 0 0 15,-16-6 0-15,-13-7-1 16,-18 7 0-16,-18 3 0 15,-17 10 0-15,-23 2 1 16,-22 4 0-16,-12 1 0 0,-21-1 0 16,-19 17 1-16,-9-2 0 15,-13 11 0-15,-7 1 0 16,-29 14-1-16,0 9 0 16,-8 12-1-16,-20 10 1 15,-8 14-4-15,-18 16 1 16,-11 12-6-16,-23 16 0 15,-10 25-14-15,0 18 1 16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7T07:25:18.337"/>
    </inkml:context>
    <inkml:brush xml:id="br0">
      <inkml:brushProperty name="width" value="0.07" units="cm"/>
      <inkml:brushProperty name="height" value="0.07" units="cm"/>
      <inkml:brushProperty name="color" value="#26ADE4"/>
      <inkml:brushProperty name="fitToCurve" value="1"/>
    </inkml:brush>
  </inkml:definitions>
  <inkml:trace contextRef="#ctx0" brushRef="#br0">20 752 40 0,'-35'-12'20'0,"45"-47"-18"0,3 49 21 15,18-14-23-15,11-3 1 16,16-8-1-16,3-8 1 16,14 1-1-16,13-9 1 15,21 1 1-15,22-5 1 16,15-3-1-16,-6 5 1 15,17 7 0-15,-3-1 0 0,3-3-1 16,-11 14 0-16,-2 13-5 16,-8 4 1-16,-23 4-11 15,2 15 0-15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7-14T07:49:36.393"/>
    </inkml:context>
    <inkml:brush xml:id="br0">
      <inkml:brushProperty name="width" value="0.07" units="cm"/>
      <inkml:brushProperty name="height" value="0.07" units="cm"/>
      <inkml:brushProperty name="color" value="#FFFFFF"/>
      <inkml:brushProperty name="fitToCurve" value="1"/>
    </inkml:brush>
  </inkml:definitions>
  <inkml:trace contextRef="#ctx0" brushRef="#br0">8073 9 35 0,'-4'-7'17'0,"4"-13"-15"0,0 20 17 16,0 0-19-16,4 7 1 15,1 6 0-15,-1 7 1 16,-4-4-2-16,4 11 1 15,1 6 1-15,-1 12 0 16,-4-5 0-16,4 5 0 16,-4-2-1-16,4-3 1 15,-4-2-1-15,6 2 0 16,-2 0-1-16,0-2 1 0,-4-5-1 16,5-3 1-16,-5 3-2 15,4-8 1-15,-4-5 0 16,0 0 1-16,0-7-1 15,0 1 0 1,-4-1 0 0,-5-2 0-16,-1-4 0 15,-2 6 1-15,-10 1-2 16,-9-1 1-16,-3 0 0 16,0 4 0-16,-16-4 0 15,8 0 0-15,-2-6 0 16,-4 0 0-16,-1 6 0 15,-3 0 1-15,0-1-1 16,-1 1 1-16,-2-13 1 16,-12 13 0-16,-2 1 0 15,-6-8 0-15,6-6-1 16,-5 0 1-16,-6 0-1 16,3-6 1-16,-2-1-1 0,-9 0 0 15,-7 7 0-15,-1-6 0 16,4-1 0-16,-3 0 0 15,3 1-1-15,1 6 1 16,-5-5-1-16,-1 5 0 31,-2 0 0-31,1-7 1 0,2 7-1 0,1 0 1 16,3 0-1-16,-3 0 1 16,-10 0-1-16,4 0 1 0,2 7-1 15,-3 4 1-15,7 3-1 16,-1 6 1-16,-13-7-1 15,5 0 0-15,2 6 0 16,3 0 0-16,-2 8 0 16,5-7 0-16,-8-3 0 15,4-4 0-15,-5 7 0 16,4 0 0-16,2 5 0 16,-3 8 0-16,2-13 0 15,0-2 0-15,4 2 0 16,0-7 0-16,0-6 0 15,0 6 0-15,5-6 0 16,-1 13 0-16,0-17 0 16,-3 10 1-16,-1-13-1 15,5 7 0-15,-1 0 0 16,0-1 0-16,-5-6 0 16,1 7 0-16,4-7 0 15,-3-7 0-15,7 7 0 0,7 0 0 16,-7-6 0-16,5 6 0 15,9 0 0-15,4 0 0 16,-5 6 0-16,6-12 0 16,-9 6 0-16,-1-7 0 15,5 0 0-15,0-6 0 16,3 10 0-16,2-4 0 16,4-6 0-16,4 13 1 0,0 0-1 15,0 0 1-15,-1-7-1 16,2 7 0-16,-1-7 0 15,7 7 1-15,6 0-1 16,5 0 0-16,-1 0 0 16,6-6 0-16,3 12 0 15,-1-6 0-15,5 7 0 16,6-7 0-16,2 7 0 16,7-1 0-16,3 1-1 15,-1 0 1-15,6 3 0 16,-1 3 0-16,5 14 0 15,0-14 0-15,-1 12-1 16,5 8 1-16,0 12 0 16,0 1 0-16,0-16 0 15,0 10 1-15,0 11-1 16,0 3 0-16,0 4 0 16,0 5 0-16,0 2 0 15,0 6 0-15,-4 9 0 0,0-4 1 16,0-5 0-16,-2 1 0 15,2-2 0-15,0-12 0 16,-1 0 0-16,1-5 1 16,0-17-1-16,4 4 1 15,0-13-2-15,0-9 1 16,0 2-4-16,0 7 1 16,0-21-8-16,0-19 0 15,0 13-7-15,8-27 0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7T07:19:20.262"/>
    </inkml:context>
    <inkml:brush xml:id="br0">
      <inkml:brushProperty name="width" value="0.07" units="cm"/>
      <inkml:brushProperty name="height" value="0.07" units="cm"/>
      <inkml:brushProperty name="color" value="#FFFFFF"/>
      <inkml:brushProperty name="fitToCurve" value="1"/>
    </inkml:brush>
  </inkml:definitions>
  <inkml:trace contextRef="#ctx0" brushRef="#br0">3601 563 31 0,'-4'0'15'0,"17"-8"-10"0,-9 8 15 0,6 0-19 15,7-4 0-15,0 4 2 16,1 0 0-16,16 0-3 16,23 0 1-16,9 0 1 15,8 0 1-15,14-4 0 16,8-3 1-16,13 3-1 15,17 0 1-15,6-4-1 16,-2 0 0-16,-3 0-1 16,-1 8 0-16,-3 0-1 15,-5-4 0-15,-18 0-1 16,-8 0 1-16,-8 4-4 16,-19-3 0-16,-8-1-11 15,-14 0 1-15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23:41:19.074"/>
    </inkml:context>
    <inkml:brush xml:id="br0">
      <inkml:brushProperty name="width" value="0.07" units="cm"/>
      <inkml:brushProperty name="height" value="0.07" units="cm"/>
      <inkml:brushProperty name="color" value="#26ADE4"/>
      <inkml:brushProperty name="fitToCurve" value="1"/>
    </inkml:brush>
  </inkml:definitions>
  <inkml:trace contextRef="#ctx0" brushRef="#br0">-9720 94 27 0,'-9'-19'13'0,"9"11"-5"0,0 8 14 0,-4-8-20 16,-4 0 1-16,-1-4 2 15,-4 1 1-15,0-1-7 16,-4 4 1-16,-5 4 5 16,-4-4 0-16,-5 16-1 15,-3-4 1-15,-6 4-2 16,1 0 1-16,-4 7-1 16,0 5 0-16,-15-1-2 15,11-3 1-15,-22 26-2 16,-2 5 1-16,6 15-1 15,4 9 0-15,8 22 0 16,15 1 1-16,7 11-1 16,14 3 0-16,17 9 0 15,13-12 0-15,22 1 0 16,22-10 0-16,3-10-1 16,5-16 1-16,1-16-1 0,4-15 1 15,3-15 1-15,11-20 0 16,7-20 1-16,4-23 0 15,-7-23 1-15,-6-20 0 16,2-15 0-16,-15-31 1 16,-8 3-1-16,-18 1 0 15,-16-9-1-15,-23 9 1 16,-13-4-2-16,-9 18 0 16,-25 13-3-16,-26 12 0 15,-5 14-6-15,-15 21 1 0,4 23-12 16,-12 23 1-16</inkml:trace>
  <inkml:trace contextRef="#ctx0" brushRef="#br0" timeOffset="1">-9849 1405 28 0,'4'-8'14'0,"-4"-4"-4"16,0 12 14-16,0 0-22 15,0 4 0-15,0 0 4 16,0 4 0-16,0 4-6 15,4 4 0-15,0 7 6 16,1 23 0-16,-1 9-1 16,0 22 0-16,1 20-2 15,-1 17 1-15,0 10-2 16,0-11 1-16,2-4-2 16,-2-8 1-16,0-19-4 15,5-12 1-15,4-12-15 16,8-34 1-16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7T07:19:21.137"/>
    </inkml:context>
    <inkml:brush xml:id="br0">
      <inkml:brushProperty name="width" value="0.07" units="cm"/>
      <inkml:brushProperty name="height" value="0.07" units="cm"/>
      <inkml:brushProperty name="color" value="#FFFFFF"/>
      <inkml:brushProperty name="fitToCurve" value="1"/>
    </inkml:brush>
  </inkml:definitions>
  <inkml:trace contextRef="#ctx0" brushRef="#br0">3753-926 19 0,'-19'-7'9'0,"29"18"-5"0,-10-11-2 16,0 0-5-16,9 0 0 15,-5-4 4-15,-4 4 1 0,4 4 2 16,-4-4 0-16,0 0 1 16,4 4 1-16,1 0 0 15,3 4 1-15,6 0-2 16,7 0 0-16,10 2-3 15,4-2 0-15,3 4-2 16,-2 0 0-16,2-4 0 16,-4 3 0-16,-3 1 1 15,-8 0 0-15,3 0 0 16,-4-2 0-16,-5 2 0 16,-1-4 1-16,2 0-1 15,-5 0 0-15,0 0 0 16,1-1 0-16,-6 9-1 15,-3-8 0-15,-5 4 0 32,-9 0 1-32,-9 4-1 0,-8 8 0 0,-12 6 0 15,-23-7 1-15,-1 5-1 16,-2-6 1-16,-2 6-7 0,0-1 1 16,10 1-6-16,-4-9 0 15</inkml:trace>
</inkml:ink>
</file>

<file path=ppt/ink/ink75.xml><?xml version="1.0" encoding="utf-8"?>
<inkml:ink xmlns:inkml="http://www.w3.org/2003/InkML">
  <inkml:definitions/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7T07:25:14.416"/>
    </inkml:context>
    <inkml:brush xml:id="br0">
      <inkml:brushProperty name="width" value="0.07" units="cm"/>
      <inkml:brushProperty name="height" value="0.07" units="cm"/>
      <inkml:brushProperty name="color" value="#26ADE4"/>
      <inkml:brushProperty name="fitToCurve" value="1"/>
    </inkml:brush>
  </inkml:definitions>
  <inkml:trace contextRef="#ctx0" brushRef="#br0">3113 262 31 0,'-21'-28'15'0,"-10"-7"-10"16,22 24 15-16,-3-9-21 15,-7 0 1-15,2 6 0 16,-8-7 0-16,-11 5 0 15,-13 1 0-15,-4 2 0 16,-22 2 1-16,-26 3 1 16,-8 4 0-16,-22 8 0 15,-14 4 1-15,-20 7 0 16,-13 5 1-16,-5 8 0 16,-3 7 0-16,12 4 0 15,2 8 1-15,18 3-2 16,5 12 0-16,5-2-1 15,7 6 1-15,18 3-2 16,9 16 0-16,15 4-1 16,11 0 0-16,13 4-1 0,14 13 1 15,13-6 0-15,9 6 0 16,18 6-1-16,13-5 1 16,12 5 0-16,15-8 0 15,15 11 0-15,16-10 0 16,25 15 0-16,9-13 0 15,16-14 0-15,15-8 1 16,35-10-1-16,13-9 0 16,13-8-1-16,30-14 1 0,6-13-1 15,3-9 0 1,154-14 0 0,-43-8 0-16,-37-4-1 15,-30-4 1-15,-12-2 1 16,-23-13 0-16,-17-13 0 15,-9 2 0-15,-18-26 1 16,-18 6 1-16,-25-5-1 16,-8-7 1-16,-20-1 0 15,-13-17 1-15,-17-13-1 16,-11-14 1-16,-6 2-2 16,-22-6 1-16,-10 0 0 15,-16-6 0-15,-13-7-1 16,-18 7 0-16,-18 3 0 15,-17 10 0-15,-23 2 1 16,-22 4 0-16,-12 1 0 0,-21-1 0 16,-19 17 1-16,-9-2 0 15,-13 11 0-15,-7 1 0 16,-29 14-1-16,0 9 0 16,-8 12-1-16,-20 10 1 15,-8 14-4-15,-18 16 1 16,-11 12-6-16,-23 16 0 15,-10 25-14-15,0 18 1 16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7T07:17:49.712"/>
    </inkml:context>
    <inkml:brush xml:id="br0">
      <inkml:brushProperty name="width" value="0.07" units="cm"/>
      <inkml:brushProperty name="height" value="0.07" units="cm"/>
      <inkml:brushProperty name="color" value="#D0CECE"/>
      <inkml:brushProperty name="fitToCurve" value="1"/>
    </inkml:brush>
  </inkml:definitions>
  <inkml:trace contextRef="#ctx0" brushRef="#br0">277 18 41 0,'-13'0'20'0,"4"-4"-17"0,5 4 29 16,-4 0-29-16,-6 8 0 16,-3 4 2-16,-6 2 1 15,2 6-7-15,-6 0 1 16,1 11 4-16,4 11 0 0,1-3-1 16,2 0 0-16,7 5-1 15,7-6 1-15,5-3-2 16,5-8 1-16,7 1-2 15,7-2 1-15,2-2-1 16,6-5 0-16,-2-7-5 47,11-4 1-47,3-12-13 0,9 8 0 0</inkml:trace>
  <inkml:trace contextRef="#ctx0" brushRef="#br0" timeOffset="968.7634">584 251 39 0,'-9'8'19'0,"13"-20"-22"15,-4 12 38-15,5 4-34 16,-1-8 1-16,4 8 3 15,5-4 1-15,1 4-6 16,8 0 0-16,0 4 4 16,-1 0 1-16,2-4-2 15,2 0 1-15,-2-4-3 16,3 0 1-16,-4 0-4 16,-5 0 1-16,0-8-5 0,-3 0 1 15,-1-4-8-15,-4 4 1 16,-1-7-4-16,2-5 1 15</inkml:trace>
  <inkml:trace contextRef="#ctx0" brushRef="#br0" timeOffset="687.5081">605 38 28 0,'-4'-8'14'0,"8"0"-6"0,-4 8 6 15,0 0-10-15,0 4 0 31,0 30 6-31,0 5 1 16,0 12-12-16,0 3 0 16,0-3 7-16,0-5 0 15,0 1-2-15,0-8 1 16,0-3-7-16,4-2 1 16,-4-7-4-16,6 1 0 0,-6-16-8 15,0-5 1-15,0-7-2 16,4-7 0-16</inkml:trace>
  <inkml:trace contextRef="#ctx0" brushRef="#br0" timeOffset="1203.1406">916-25 36 0,'0'-4'18'0,"0"8"-18"0,0 0 32 0,0 4-31 15,0 7 1-15,0 9 3 16,0-2 1-16,4 6-5 16,1 11 0-16,-1 7 4 15,0 1 1-15,6-4-2 16,-2 3 1-16,5 1-3 16,-4-12 1-16,-1-11-7 15,2 0 1-15,-2-2-8 16,-12-10 1-16,13-4-6 15,-1-4 0-15</inkml:trace>
  <inkml:trace contextRef="#ctx0" brushRef="#br0" timeOffset="1921.9018">1319 56 31 0,'0'-8'15'0,"-4"8"-8"16,4 0 21-16,-6 0-25 16,2 0 0-16,0 0 3 15,0 4 0-15,-5 4-8 0,-4 4 1 16,-9 0 4-16,9 7 1 15,0 5-2-15,5 3 0 16,-2 7-1-16,6 2 0 16,-1-5 0-16,5 3 0 15,5 2 0-15,3-5 1 16,6-8 0-16,-1-3 1 16,0-4 0-16,9-4 0 15,-5-12-1-15,0 0 1 16,2-8 0-16,2-4 1 0,-3-12-2 15,-1 1 0-15,-4-8 0 16,-3-9 0-16,-2 10 0 16,-3 3 0-16,-5-1-2 15,-9 1 0-15,-1 4-2 16,-2 0 1-16,-1 3-6 16,0 0 1-16,-1 9-13 15,5-1 1-15</inkml:trace>
  <inkml:trace contextRef="#ctx0" brushRef="#br0" timeOffset="2500.0405">1748 48 40 0,'0'0'20'0,"-5"-4"-11"16,1 4 21-16,0 0-28 16,-10 4 1-16,-3 4 0 15,0 0 1-15,-1 4-5 16,5 0 1-16,0 7 2 16,-1 9 0-16,6 2-1 15,-1 1 1-15,0 1-1 16,5 3 1-16,4-1-1 15,4 1 0-15,5-7 1 16,4-5 1-16,14-3 0 16,-2-4 0-16,6-12 0 15,0-4 0-15,3-8 1 16,2 0 0-16,-5-8-1 16,-6-7 0-16,2-5-1 15,-10 9 1-15,-7-23-2 16,-6 10 1-16,-4 5-2 0,-4 3 0 15,-10 5-5-15,-3-1 0 16,-6 1-9-16,2 4 1 16,4 3-7-16,-1-4 0 15</inkml:trace>
  <inkml:trace contextRef="#ctx0" brushRef="#br0" timeOffset="3031.2927">2195 44 46 0,'-10'0'23'0,"-3"0"-19"15,9 0 35-15,-5 0-38 16,1 4 0-16,-2 0 1 0,2 4 0 15,-1-4-3-15,0 4 1 16,5 4 0-16,0-5 1 16,4 1-1-16,4 4 1 15,5 0-1-15,8 0 0 16,1 10 0-16,3-2 1 16,2 3 0-16,-2-3 0 15,-4-1 0-15,1 1 1 16,-5-8 1-16,-4 2 0 15,-1 6 1-15,-8 0 0 0,-4-5-1 16,-9 5 0-16,-8-4 0 16,-10-1 0-16,0 1-6 15,1-8 0-15,-1-4-9 47,10-8 1-47,2-4-8 0,11-8 1 0</inkml:trace>
  <inkml:trace contextRef="#ctx0" brushRef="#br0" timeOffset="3484.4229">2456-13 36 0,'9'-4'18'0,"1"4"-16"0,-10 0 22 15,0 0-21-15,4 4 0 16,-4 3 3-16,0 9 0 16,0 8-6-16,-4-2 0 15,4 6 5-15,-6 7 0 16,2-4-1-16,4 4 1 15,4 0-2-15,2 0 0 0,2-5-1 16,1 6 1-16,8-13 0 16,-3 1 0-16,-1-1-1 15,-1-3 1-15,7-4-1 16,-2-6 1-16,0-2-2 16,1-4 1-16,-1 0-2 15,4-4 1-15,2 0-3 16,-2 0 1-16,2-8-4 15,-6 0 0-15,-3 0-7 16,-1 2 1-16,-5 2-7 16,-4-4 0-16</inkml:trace>
  <inkml:trace contextRef="#ctx0" brushRef="#br0" timeOffset="3734.4334">2505 305 46 0,'-30'0'23'0,"60"-16"-22"0,-22 10 38 16,6 6-39-16,-1-4 0 16,0-4 0-16,5 4 0 15,-1-4 0-15,0 0 0 16,1-4-3-16,-1 5 1 15,0-1-3-15,-3-4 1 16,-1 4-10-16,-4-4 1 0</inkml:trace>
  <inkml:trace contextRef="#ctx0" brushRef="#br0" timeOffset="3937.5547">2517 52 45 0,'-12'-8'22'0,"-6"-2"-18"16,18 10 37-16,9 0-37 16,4 0 0-16,1-4 1 15,7 4 1-15,2-4-8 16,-2-4 0-16,6 0 5 16,-2-4 0-16,6 1-6 15,-1-1 0-15,1 4-14 16,0 0 1-16</inkml:trace>
  <inkml:trace contextRef="#ctx0" brushRef="#br0" timeOffset="5968.8361">-108 1523 35 0,'-4'4'17'0,"8"0"-8"0,-4-4 13 0,0 0-19 15,0 0 1-15,0-8 3 16,0 0 0-16,0-4-8 15,0-7 0-15,0-5 6 16,0-2 0-16,4-17-2 16,1-4 0-16,-1-3-2 15,0-1 1-15,0-3-2 16,6-1 1-16,-2 8-1 16,1 1 0-16,4 11 0 15,1 7 0-15,3 12-1 16,-4 13 1-16,9 3 0 15,-9 0 1-15,0 11-1 16,1 5 1-16,-6 4-1 16,-3-1 1-16,-5 5 1 15,-5 2 0-15,-3 2-1 16,-6-1 1-16,-3-4-1 0,-6 5 0 16,2-2 0-16,4-6 1 15,-1-4-5-15,0-9 1 16,0-3-9-16,6-8 0 15,20 1-6-15,6-5 0 16</inkml:trace>
  <inkml:trace contextRef="#ctx0" brushRef="#br0" timeOffset="6500.0899">107 1444 42 0,'-10'12'21'0,"10"4"-21"16,0-16 32-16,0 0-29 15,0 0 0-15,4-4 2 16,6-4 0-16,3-8-7 16,0-6 1-16,1-2 4 0,-2-7 0 15,6-7-2-15,-6-1 0 16,2-4-1-16,8-7 0 15,0 6 0-15,0 5 0 16,0 4 0-16,-1 5 0 16,2 14 0-16,-2 8 0 15,2 4 0-15,-6 16 1 16,0 8 0-16,1 10 0 16,-5-3 0-16,0 13 0 0,1-5 0 15,-6-1 1-15,1 1-1 16,-1 1 0-16,-4-5-2 15,5-5 1-15,-5-2-3 16,-4-4 0-16,0-9-4 16,0-3 1-16,0-4-10 15,-4-4 0-15</inkml:trace>
  <inkml:trace contextRef="#ctx0" brushRef="#br0" timeOffset="6703.2186">199 1313 46 0,'-10'-8'23'0,"24"12"-22"15,-5-4 36-15,-1-4-36 16,5-3 0-16,14-1 1 0,4 0 0 31,21-4-6-31,-8 4 0 16,4 4-9-16,-8-4 0 15</inkml:trace>
  <inkml:trace contextRef="#ctx0" brushRef="#br0" timeOffset="7359.4786">705 1452 34 0,'-4'24'17'0,"4"-20"-9"15,0-4 17-15,0 0-22 16,0 0 0-16,0-8 3 16,0 0 0-16,0-8-8 15,0-6 1-15,4-6 4 16,2-3 0-16,2-11-1 16,1-9 0-16,4 0-2 15,1 1 0-15,-2 3 0 31,6 4 0-31,0 9-1 0,-1 2 1 0,0 5 0 0,1 7 0 16,-1 9 0-16,-4 7 1 16,1 8-1-16,-6-1 1 15,1 5 0-15,-5 4 0 16,1 4 0-16,-5-1 0 16,-5 5 0-16,-3 2 0 15,-9 14-1-15,-6-5 1 0,2 0-1 16,-2 1 1-16,6-6-1 15,-1-6 0-15,5-1 0 16,5-3 0-16,3-4 0 16,1 0 0-16,4-1 0 15,0 1 0-15,9 0 1 16,4-1 1-16,-1 0-1 16,7 1 1-16,-2 0-1 15,1 0 1-15,3-4-1 16,-4-1 1-16,1-3-3 15,0 0 0-15,4-4-11 16,-5-4 1-16,6 0-5 16,-6-7 0-16</inkml:trace>
  <inkml:trace contextRef="#ctx0" brushRef="#br0" timeOffset="8109.4875">1161 1442 36 0,'-9'-4'18'0,"14"-8"-16"16,-5 4 27-16,0 4-27 16,0-4 0-16,0-4 1 15,4-7 0-15,0-5-4 16,6-2 0-16,3-9 2 0,-1-1 1 15,1 1-2-15,1 5 1 16,-1-2-1-16,0 5 0 16,1 3 0-16,-6 5 0 15,5 3 0-15,-4 0 0 16,3 6 1-16,2 2 0 16,-1 8 0-16,0 4 1 15,-3 4 0-15,-2 6 1 16,1 2 0-16,-1 11 0 0,-3 5-1 15,-1 3 1-15,0-1-1 16,0 2 0-16,2-1-1 16,-2 0 1-16,0-4-2 15,1-4 0-15,-1-4-2 16,0-3 0-16,0-8-3 16,-4 0 0-16,0-8-6 15,0-4 1-15,-4-8-5 16,0-8 0-16</inkml:trace>
  <inkml:trace contextRef="#ctx0" brushRef="#br0" timeOffset="8250.1147">1240 1235 46 0,'-17'8'23'0,"21"3"-21"15,-4-11 41-15,9 4-40 16,-1-4 0-16,9-8 0 0,6 5 1 15,2-5-6-15,6 0 1 16,0-4-3-16,-5 4 0 16,5-2-11-16,-8-6 0 15</inkml:trace>
  <inkml:trace contextRef="#ctx0" brushRef="#br0" timeOffset="9297.0043">1599 1491 38 0,'0'12'19'0,"0"-8"-12"16,0-4 21-16,0 0-27 16,4-12 0-16,1 1 1 15,3-9 0-15,-3-2-2 16,3-10 0-16,2 5 1 15,3-12 1-15,-1-4-1 16,1 0 0-16,-3 0 0 0,3 1 0 16,-5 11-1-16,1-1 0 15,-1 13 1-15,2 3 0 16,-2 8 1-16,1 8 1 16,0 8-1-16,-1 12 1 15,2-1 1-15,-2 1 0 16,-3-1-2-16,3 5 1 62,5-8-1-62,1-2 1 0,-1-2-1 0,-1-8 1 0,7-4-2 0,2-8 1 0,-4-10-1 0,1-6 0 0,-5-7-2 16,0-8 0-16,1-1 0 16,-1 2 0-16,-5 15-1 15,1-1 0-15,-1 16 0 16,2 8 1-16,-6 16 1 15,1 11 1-15,-5 9 0 16,0 14 1-16,0-3 0 16,0-4 0-16,4-1-2 15,4-3 1-15,-3-4-5 16,3-8 0-16,2-4-7 16,-2-3 0-16,1-8-8 15,4-5 1-15</inkml:trace>
  <inkml:trace contextRef="#ctx0" brushRef="#br0" timeOffset="9890.7629">2203 1294 49 0,'-8'15'24'0,"20"-38"-25"0,-3 23 40 15,0 0-38-15,3-8 1 16,2 0-1-16,8 0 1 0,4 8-3 16,0-4 0-16,1-4-2 15,-2 1 0-15,-2-5-12 16,-6 4 1-16</inkml:trace>
  <inkml:trace contextRef="#ctx0" brushRef="#br0" timeOffset="9656.3835">2243 1045 46 0,'0'4'23'0,"0"14"-22"0,0-10 38 16,0 4-38-16,-6 4 1 0,2 3 0 16,0 5 1-16,0 3-3 15,-1 1 0-15,1-2 2 16,0 1 1-16,4-3-1 16,0-1 1-16,4 1-1 15,5-5 0-15,-1 0-1 16,2 1 0-16,2-9 0 15,1 1 0-15,4 0-1 16,2-4 0-16,2 0-1 16,6-4 0-16,-2-4-3 15,2-4 0-15,-4-4-4 16,-2 0 0-16,-4 4-9 16,-3 0 1-16</inkml:trace>
  <inkml:trace contextRef="#ctx0" brushRef="#br0" timeOffset="10156.3992">2255 1126 49 0,'-4'-8'24'0,"13"-4"-24"15,-5 5 35-15,0-1-34 16,5-4 0-16,9 4 0 15,3 0 0-15,6-2-4 16,-5 2 1-16,0 0-5 0,4 0 0 16,0 0-7-16,0 0 1 15</inkml:trace>
  <inkml:trace contextRef="#ctx0" brushRef="#br0" timeOffset="10703.2843">2579 1006 45 0,'-22'3'22'0,"32"-10"-19"0,-10 7 39 16,0 0-40-16,12-8 1 16,1 8 1-16,0-4 0 15,5 0-5-15,4-4 0 0,0 0 3 16,4 4 0-16,5 0-2 16,0 1 1-16,-6 3-5 15,2-4 0-15,-6 0-6 16,2-4 0-16,-10 8-6 15,4 0 0-15</inkml:trace>
  <inkml:trace contextRef="#ctx0" brushRef="#br0" timeOffset="10468.8948">2697 1017 39 0,'0'4'19'0,"4"-12"-18"15,-4 8 30-15,6 4-27 16,-2 4 0-16,-4 8 3 16,0 6 1-16,0 6-9 15,0 11 0-15,-4-4 6 16,4 1 0-16,0-2-2 16,0-3 0-16,0-3-2 15,4-5 0-15,-4-4-6 16,4-4 0-16,0-7-6 15,-4-8 0-15,0 0-6 16,9-12 1-16</inkml:trace>
  <inkml:trace contextRef="#ctx0" brushRef="#br0" timeOffset="11000.1539">2929 1002 47 0,'0'19'23'0,"0"-15"-24"15,0-4 40-15,0 4-38 16,0 4 1-16,0 0 0 15,0 10 1-15,-4-6-3 16,4 12 0-16,-5-1 3 0,1 1 0 16,0-1-1-16,4 9 1 15,0-10-1-15,4-2 1 16,5-1-1-16,-1-3 0 16,6 0 0-16,-1-5 0 15,0 1-1-15,9-4 1 16,-5-4-2-16,6-1 0 15,2 1-2-15,2-4 0 16,-5 4-4-16,0-4 0 16,-5 0-4-16,-4 0 1 15,1-8-8-15,-6 8 0 0</inkml:trace>
  <inkml:trace contextRef="#ctx0" brushRef="#br0" timeOffset="11218.9049">2916 1227 45 0,'0'0'22'0,"27"-16"-22"16,-19 16 36-16,1-4-35 16,8-2 0-16,6-2 0 15,2-4 0-15,2 0-3 16,0 4 0-16,-6 0-2 15,-4 1 1-15,6-5-10 16,-15 4 0-16</inkml:trace>
  <inkml:trace contextRef="#ctx0" brushRef="#br0" timeOffset="11422.0327">2939 1002 56 0,'4'-8'28'0,"22"-8"-34"0,-26 16 49 16,12-16-44-16,11 1 1 15,2-4 0-15,2 7 0 16,0 1-3-16,-6-1 0 0,2 12-9 16,-6-4 1-16,-4 12-4 15,1 7 0-15</inkml:trace>
  <inkml:trace contextRef="#ctx0" brushRef="#br0" timeOffset="11937.6652">3305 1402 49 0,'-8'8'24'0,"12"-24"-24"16,-4 13 46-16,-4-5-44 15,8-4 0-15,0-4 1 16,-4-7 1-16,6-8-5 16,-2-8 0-16,0-8 2 15,0-3 1-15,1-9-2 16,3-2 1-16,1 10-1 0,5 8 0 16,-1 4 0-16,-1 8 0 15,7 4-1-15,-2 7 1 16,0 8 0-16,1 4 1 15,-1 8-1-15,-4 4 1 16,1 0 1-16,-6 8 0 16,-3 8 0-16,-5 3 0 15,-5 1-1-15,-3 3 1 16,-2 4-1-16,-3-8 0 0,0 1-1 16,-5-5 0-16,1 5 0 15,4 6 0-15,1-6 0 16,-2-1 0-16,5 8 1 15,5 1 0-15,4-10 0 16,4-2 1-16,5-1 0 16,-1 1 0-16,10-4 0 15,4-1 0-15,4 1-1 16,0-4 1-16,1-1-6 16,0-4 1-16,-2 1-7 15,-2 0 0-15,-6-4-11 16,4-4 1-16</inkml:trace>
  <inkml:trace contextRef="#ctx0" brushRef="#br0" timeOffset="12390.7974">4015 784 53 0,'-10'-4'26'0,"2"0"-17"0,8 4 40 15,-4 0-45-15,-13 4 1 32,-2 4 0-32,-2 0 1 0,-6 4-8 0,2 2 0 0,2 2 5 15,6 4 1-15,8 3-4 16,5 1 1-16,8 3-1 15,5 3 0-15,8 2 0 16,6-1 0-16,-2-3 0 16,1 10 1-16,0-7-1 15,0 4 0-15,-5-3 1 16,0-10 0-16,2 2 0 16,-7-5 0-16,1 1 1 15,-3 0 1-15,-6-1 1 16,-4-3 0-16,-8 2 0 15,-6-2 0-15,1-4 0 16,-10 0 0-16,-6-8-5 16,-15-4 1-16,-4-8-13 15,-1-4 1-15,6-12-13 16,-1-6 0-16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23:41:19.078"/>
    </inkml:context>
    <inkml:brush xml:id="br0">
      <inkml:brushProperty name="width" value="0.07" units="cm"/>
      <inkml:brushProperty name="height" value="0.07" units="cm"/>
      <inkml:brushProperty name="color" value="#26ADE4"/>
      <inkml:brushProperty name="fitToCurve" value="1"/>
    </inkml:brush>
  </inkml:definitions>
  <inkml:trace contextRef="#ctx0" brushRef="#br0">-7607 208 19 0,'0'-4'9'0,"-4"16"-1"16,4-12 9-16,0 0-13 15,0 0 0-15,-4-4 2 0,-1 4 1 16,1-4-8-16,0-3 0 16,0 3 6-16,-2-5 0 15,2 5-2-15,-5-4 1 16,1 0 0-16,-1 0 0 15,-5 0-1-15,2 6 1 16,-6-6 0-16,-4 4 0 16,-8 0 0-16,-5 12 0 15,-9 2-1-15,-4 10 0 32,-9 0-1-32,-1 4 0 0,2 15-1 0,-5 12 0 0,8 5-1 15,5 17 1-15,4 5-1 78,0 12 0-78,9 14 0 0,0-2 0 0,13 9 0 0,14 11 1 0,8 10-2 0,4-19 1 0,13-10 0 0,14-9 1 0,13-14 0 16,13-20 0-16,18-21 0 16,7-24 1-16,6-15 0 15,12-27 1-15,6-24-1 16,-5-36 1-16,4-12-2 15,-5-3 1-15,-12-22-1 16,-9 2 0-16,-14-12 0 16,-17 7 0-16,-21 14-1 15,-18 2 1-15,-27 8-1 0,-21 23 1 16,-18 12-4-16,-18 10 0 16,6 18-9-16,-10 12 1 15,0 8-9-15,-1 4 0 16</inkml:trace>
  <inkml:trace contextRef="#ctx0" brushRef="#br0" timeOffset="1">-7768 1626 24 0,'8'-14'12'0,"-3"-14"2"0,-1 24 12 16,-4 1-23-16,0 3 1 15,0 11 4-15,0 9 0 16,0 10-8-16,-4 18 0 0,4 8 7 16,0 23 0-16,8 0-1 15,1 9 0-15,-1-2-3 16,2-10 0-16,3-2-4 15,0-6 0-15,9-8-16 16,4-13 1-16</inkml:trace>
  <inkml:trace contextRef="#ctx0" brushRef="#br0">-10300 2876 29 0,'0'-4'14'0,"5"-23"-6"0,-5 27 15 16,0 0-19-16,0 0 1 15,0 0 3-15,0 4 0 16,4 0-10-16,-4 7 1 16,0 10 7-16,0 10 0 15,0 8-2-15,0 12 1 16,0 17-3-16,0 3 1 16,-4 17-1-16,-1 6 0 0,1-3-1 15,0-12 1-15,-2-8-2 63,2-7 1-63,4-6-5 0,0-13 1 0,0-14-6 0,4-18 0 0,-4-13-7 0,10-25 0 0</inkml:trace>
  <inkml:trace contextRef="#ctx0" brushRef="#br0">-10375 3216 36 0,'-12'21'18'0,"12"-7"-11"16,0-10 25-16,4 0-29 15,0 0 1-15,5 0 3 16,-1 0 0-16,15 4-8 0,2-4 0 16,2 4 6-16,4 0 1 15,-1-4-3-15,1 0 0 16,0-4-1-16,-1 8 0 15,10-8-2-15,-5 0 1 16,-4 0-2-16,-1-12 0 16,-3 0-2-16,-6 0 1 15,1-4-2-15,-4 0 0 16,-6-6-3-16,2-6 1 16,-1-4 0-16,0-4 0 15,1-6-1-15,-1-2 1 0,0 0 1 16,5 0 0-16,-10-7 2 15,-3 11 0-15,-5 5 4 16,4 4 1-16,-4 7 4 16,4 8 1-16,-4 16 2 15,4 12 0-15,-4 20 1 16,0 22 1-16,0 18-3 16,-4 14 0-16,4 13-3 15,0 4 0-15,0-12-2 16,4-1 0-16,1-13-8 15,3-9 1-15,2-21-15 16,3-12 1-16</inkml:trace>
  <inkml:trace contextRef="#ctx0" brushRef="#br0">-9122 3315 21 0,'14'0'10'0,"-1"-16"8"0,-9 13-7 16,4-2-7-16,-3-3 0 15,-1 0 3-15,-4-4 0 16,4 0-8-16,-4 2 0 0,0-2 7 15,0-1 1-15,-4 1-1 16,0 5 0-16,-13 3-1 16,-6 4 1-16,-3 7-1 15,-9 9 0-15,-9 1-1 16,5 1 0-16,3 14-2 16,6 12 0-16,8 0-2 15,5-2 1-15,4 3-1 16,9-1 0-16,4-8-1 15,8-1 0-15,9-4 2 16,10-11 1-16,3-12 0 16,5-12 0-16,5-8 1 15,-5-4 1-15,1-7-1 16,-11-12 1-16,-2-10-2 16,-6 10 1-16,0-5-1 15,-3 1 0-15,-10-1-1 0,-4-4 1 16,0 4-5-16,-4 6 1 15,-2 6-7-15,2 0 0 16,0 4-12-16,8-4 0 16</inkml:trace>
  <inkml:trace contextRef="#ctx0" brushRef="#br0">-8846 3271 30 0,'8'-12'15'0,"10"-18"0"16,-13 21 8-16,3 1-20 15,1 0 0-15,-5 1 6 16,-4 7 1-16,4 3-10 16,-4 9 1-16,-4 9 6 15,0 1 1-15,0 14-2 16,-1 12 0-16,1 4-2 15,0-4 0-15,-1-1-2 0,5 5 0 16,0-13-1-16,5-8 1 16,3-3-1-16,1-4 1 15,5-8-2-15,-1-2 1 16,-1-20-1-16,7 2 1 16,2-8-1-16,10-4 0 15,3-8-1-15,2-4 0 16,-5 9 1-16,4-2 0 15,-5 5-1-15,1 6 1 0,-10 2-1 16,2 8 1-16,-6 4 0 16,1 8 0-16,-1 2 0 15,0-2 0-15,1 1 0 16,-1-9 1-16,2 0 0 16,-2-8 0-16,0-4 1 15,-3-9 1-15,-1-1 0 16,-5-10 0-16,-4-8-1 15,-8 1 1-15,-4-11-3 16,-1-5 0-16,-1-8-9 63,2 1 1-63,4-14-14 0,4-7 1 0</inkml:trace>
  <inkml:trace contextRef="#ctx0" brushRef="#br0">-7077 2979 45 0,'-14'-8'22'0,"18"-19"-19"0,-4 15 42 16,0 4-44-16,10 0 1 15,-2 4 0-15,1 0 0 16,-1 4-3-16,5 0 0 15,5 8 2-15,-5 0 0 16,18 23-1-16,-1 1 0 16,1 0-1-16,0 7 1 0,-5 4 1 15,-4 1 0-15,-5-4 1 16,-4 0 0-16,-7 6 1 16,-12 10 0-16,-2-8 1 15,-9-1 0-15,-6-3 0 16,-3 4 1-16,0-14-1 15,0-5 1-15,-1-6-4 16,-4-7 0-16,1-16-6 16,-1-12 0-16,10 0-11 15,7-3 0-15,10-6-5 16,4 7 0-16</inkml:trace>
  <inkml:trace contextRef="#ctx0" brushRef="#br0">-7064 3035 41 0,'-5'8'20'0,"14"19"-7"0,-9-19 19 0,0 13-29 16,0 9 0-16,-4 6 3 15,-1 11 0-15,1 8-7 16,4 1 0-16,0-4 4 16,0-5 1-16,4-11-5 15,-4-1 1-15,0-6-6 16,0-9 1-16,5-2-9 16,-5-14 1-16,0-4-4 15,4-20 1-15</inkml:trace>
  <inkml:trace contextRef="#ctx0" brushRef="#br0">-6293 3113 31 0,'8'-14'15'0,"-4"-15"-4"0,-4 21 21 16,0-3-26-16,-4 3 0 0,0 0 4 15,-10 8 1-15,1 8-13 16,-4 0 0-16,-5 11 8 16,-4 10 0-16,3 9-3 15,2 2 0-15,3 16-2 16,9-2 0-16,5 9-2 15,8-12 1-15,5 2 0 16,9-14 1-16,-1-2 0 16,0-15 1-16,10-14 0 15,0-4 1-15,3-16 0 16,-4 4 1-16,4-22 0 16,1-14 0-1,-12-17-1 1,-11 2 0-16,-12 5-1 15,-6 5 0-15,-7 2-5 16,-4 12 0-16,-2 3-11 0,-2 8 0 16,2 10-8-16,-4-7 1 15</inkml:trace>
  <inkml:trace contextRef="#ctx0" brushRef="#br0">-5129 2991 40 0,'0'-28'20'0,"9"32"-10"16,-13 0 25-16,-1 0-33 15,-3 16 0-15,-5 8 2 16,-1 7 0-16,1 8-5 16,0 4 1-16,-1 2 3 15,2-1 1-15,7 3-1 16,5-8 0-16,5-11-1 16,-1-6 0-16,4-5-1 15,6-4 1-15,-1-9-2 16,4-8 0-16,1-4-2 15,4-5 1-15,0-8-1 16,0 9 0-16,0-2 0 16,-5 2 0-16,6 4 1 15,-2 8 0-15,0 0 0 0,6 2 1 16,0 2 0-16,-1 0 0 16,5-3 0-16,4-5 1 15,-9 0 1-15,0-9 0 16,0-3 2-16,-4-2 0 15,-4-2 1-15,0-8 1 16,-10-12-1-16,-3 0 0 16,-5 2-1-16,-5-3 0 15,-3-2-5-15,-6-1 1 16,1-3-9-16,0 4 0 16,5 2-12-16,2 10 1 0</inkml:trace>
  <inkml:trace contextRef="#ctx0" brushRef="#br0">-4380 2853 45 0,'18'0'22'0,"-14"3"-11"15,-4 5 25-15,0 4-34 0,-4 13 0 16,0 6 1-16,-6 12 1 16,-3 1-4-16,0 7 0 15,1 0 4-15,2 1 0 16,1 0-1-16,5-2 1 15,4-2-1-15,9-8 0 16,5-6 0-16,-2-5 0 16,10-9-1-16,-4-8 0 15,3 0-1-15,6-8 0 16,3-4-2-16,5-8 1 16,1 0-5-16,3 4 1 0,-3 0-5 15,-6-3 0-15,-4-1-10 16,-4-1 0-16,-4 1 1 15,-5-1 0-15</inkml:trace>
  <inkml:trace contextRef="#ctx0" brushRef="#br0">-4345 3296 48 0,'-35'0'24'0,"39"0"-27"16,6-5 48-16,3-3-44 16,-1 4 1-16,1-4 1 15,5 0 0-15,4 0-4 0,5-2 0 16,-2-2 3-16,11-5 0 16,-5 1-7-16,0 1 1 15,-6-1-12-15,2 4 1 16</inkml:trace>
  <inkml:trace contextRef="#ctx0" brushRef="#br0">-4349 2897 68 0,'-17'-29'34'0,"47"17"-36"15,-22 5 59-15,6-1-56 16,3 0 0-16,10 0 0 16,7 0 0-16,10-1-3 15,-4 5 1-15,-1 2-7 16,9-6 0-16,1 8-12 16,3-12 0-16</inkml:trace>
  <inkml:trace contextRef="#ctx0" brushRef="#br0">-3036 3497 42 0,'-8'45'21'0,"12"-27"-10"0,-4-18 22 16,0 0-28-16,0 0 0 16,0 0 3-16,4-16 0 15,6-6-10-15,-2-7 1 16,1-10 7-16,0-2 0 16,-5-5-2-16,0-14 0 15,-4 8-1-15,0-3 1 16,0 0-3-16,-4 1 1 0,4 10-1 15,0 7 0-15,0 2-1 16,8 9 1-16,2-3-1 16,-2 10 0-16,14 3 0 15,0 3 0-15,14-3 0 16,6 5 0-16,8-5-1 16,-2 4 1-16,0-1-4 15,0-1 0-15,0 2-6 16,-4 0 1-16,-10 1-11 15,2 7 0-15</inkml:trace>
  <inkml:trace contextRef="#ctx0" brushRef="#br0">-2988 3137 54 0,'18'-4'27'0,"43"-8"-29"0,-38 4 41 15,3 0-39-15,9 4 1 16,4-2-1-16,5 2 1 16,0-9-4-16,9 1 0 15,-1 4-5-15,-4 1 1 16,-8-1-8-16,-1 4 1 0</inkml:trace>
  <inkml:trace contextRef="#ctx0" brushRef="#br0">-2326 2864 57 0,'-31'4'28'0,"23"-12"-33"16,8 12 45-16,0-4-38 16,0 0 0-16,13 0 2 15,13-4 0-15,-4 0-5 16,4 1 0-16,10-5 4 15,-2 0 0-15,10 4-1 16,0 0 1-16,0 4-4 16,8 0 0-16,6-4-5 15,-2-4 1-15,1 4-10 16,-5-5 1-16,5 7-4 16,-3-2 0-16</inkml:trace>
  <inkml:trace contextRef="#ctx0" brushRef="#br0">-2094 2833 47 0,'9'8'23'0,"-9"-16"-13"16,0 12 39-16,0 4-46 16,0 3 1-16,-4 5 3 0,-1 16 0 15,1 8-8-15,0-1 0 16,0 9 5-16,-2 3 1 15,2 0-3-15,0-7 1 16,-1-1-3-16,5-8 1 16,0 1-6-16,0-4 0 15,5-16-5-15,-1-9 0 16,0-3-11-16,2-11 1 16</inkml:trace>
  <inkml:trace contextRef="#ctx0" brushRef="#br0">-2330 3470 53 0,'-4'-8'26'0,"60"12"-31"0,-43-8 51 0,0 4-44 16,5-8 1-16,8 4 0 15,5 0 0-15,9-3-3 16,-1 7 1-16,5 4 3 16,0-4 0-16,8 0-1 15,1 0 1-15,-5 0 0 16,-9 0 0-16,5 0-2 15,-4-4 1-15,-2 0-1 16,-11 4 0-16,-6 0-1 16,-2 0 1-16,-2-5-1 15,-3 1 1-15,-2 4-1 16,-3 0 0-16,0-8 0 16,-5-1 0-16,-4-3-1 15,0-2 1-15,4-6-1 16,-4-8 1-16,4-11-1 0,-4-6 0 15,6-2-1-15,2-5 0 16,1-1 0-16,-1-3 1 16,1 8-1-16,1 8 1 15,-2 1-1-15,1 16 0 16,4 6 0-16,-1 1 0 16,6 12-1-16,0 8 1 15,4 8 0-15,4 5 1 16,-1 10 0-16,5 12 0 15,1-7 1-15,0 4 0 0,5-1 0 16,-2 2 1-16,6-3-1 16,-5-2 1-16,4-4-1 15,-3-9 1-15,-6-2-3 16,-4-1 1-16,0-10-6 16,-4-2 0-16,-4-8-7 46,0-2 1-46,-5-2-10 0,4-5 0 0</inkml:trace>
  <inkml:trace contextRef="#ctx0" brushRef="#br0">-763 2609 38 0,'0'-4'19'0,"0"-5"-7"0,0 9 23 15,0 0-32-15,0 4 0 16,0 5 3-16,-4 10 0 16,-2 9-6-16,2 11 1 15,-5 13 6-15,-3 9 1 16,-1 3-1-16,-1 8 0 15,5-6-2-15,1-6 1 16,3-5-3-16,5-3 1 0,0 0-8 16,5-14 1-16,-1 2-9 15,5-8 1-15,-1-13-11 16,10-10 1-16</inkml:trace>
  <inkml:trace contextRef="#ctx0" brushRef="#br0">-549 2652 63 0,'-4'-12'31'0,"8"4"-39"15,-4 8 61-15,0 0-52 16,8-4 1-16,2 0 0 0,7 8 0 16,10 8-3-16,7 4 0 15,1 7 2-15,1 12 0 16,3 6 0-16,-5 2 0 16,-3 4 1-16,-4-3 1 15,-1-1 0-15,-8 8 0 16,-5-3 1-16,-5-5 1 31,-8 4 0-31,-4-3 0 0,-17-1-1 0,-15 0 1 16,-12 2-1-16,-4-10 0 0,-6-8-5 15,2-10 0-15,7-9-10 16,18-20 1-16,19-9-15 16,20-6 0-16</inkml:trace>
  <inkml:trace contextRef="#ctx0" brushRef="#br0">-453 2790 46 0,'-4'-4'23'0,"4"8"-12"0,0-4 31 16,4 4-40-16,-4 4 1 0,0 11 3 16,0 5 1-16,-4 12-8 15,-5 7 1-15,-4 4 4 16,5-8 1-16,-2 5-2 16,6-3 0-16,0-7-5 15,-1-2 1-15,-3-8-7 16,4-5 1-16,-1-3-7 15,1-7 1-15,0-9-7 16,8-9 1-16</inkml:trace>
  <inkml:trace contextRef="#ctx0" brushRef="#br0" timeOffset="2">-10015 4019 24 0,'0'0'12'0,"4"0"-7"16,-4 0 12-16,9-4-14 15,-9 4 1-15,0 4 2 16,0 4 0-16,4 3-8 15,0 6 1-15,-4 14 5 16,0 1 1-16,0 7-2 16,-4 1 0-16,0 3-1 15,-1 4 0-15,1-3 0 16,-5 0 1-16,1 0-2 0,4 3 1 16,4-8-1-16,0-3 0 15,0-4-2-15,0-10 1 16,4-5-5-16,0-6 1 15,5-11-9-15,-9 0 1 16,8-15-1-16,1-6 0 16</inkml:trace>
  <inkml:trace contextRef="#ctx0" brushRef="#br0" timeOffset="3">-10260 4059 34 0,'-18'-4'17'0,"5"-17"-16"15,13 18 33-15,0 3-32 16,0-8 1-16,8 4 3 16,1 0 0-16,5 0-7 15,3 0 1-15,4-4 4 16,6 0 0-16,8 2-1 15,14-7 1-15,7 1-2 16,5 0 0-16,-7 0-1 16,-2 1 1-16,0 3-1 15,5 3 1-15,-9 1-2 16,-4 4 1-16,-4 4-1 16,-5 5 1-16,-5 3 0 0,-8-1 0 15,-5 5 0-15,-4-4 0 16,1 3 0-16,-10 9 0 31,1 7 0-31,-5 10 1 0,0-1-1 0,0 6 0 16,-5 6-1-16,5 0 0 15,0-2 0-15,5 2 0 16,-1-8-1-16,5-6 1 16,-1-10-1-16,2-4 1 15,-2-9-2-15,1-6 1 16,-1-5-3-16,-8-4 0 0,5-9-4 15,-1 2 1-15,-4-5-6 16,0 4 0-16,0-8-3 16,0 5 1-16</inkml:trace>
  <inkml:trace contextRef="#ctx0" brushRef="#br0" timeOffset="4">-9524 4331 41 0,'-10'-16'20'0,"10"20"-20"15,0-4 38-15,10-4-33 16,-2 4 0-16,9-4 3 16,6-4 1-16,7 8-12 15,9-4 1-15,1 0 7 16,4-4 0-16,0-2-3 16,-1-2 1-16,-3 8-3 0,0-5 1 15,-6 5 0-15,1-4 0 16,-4 8-1-16,-5 0 1 15,-4 4-1-15,0 4 0 16,0 5-1-16,-5-5 1 16,0 2-2-16,1 2 1 15,-5-8-4-15,0 0 1 16,1-4-13-16,-1-8 0 16</inkml:trace>
  <inkml:trace contextRef="#ctx0" brushRef="#br0" timeOffset="5">-8907 3904 27 0,'0'-4'13'0,"8"-8"-1"16,-8 12 5-16,0 0-14 15,0 0 0-15,0 0 1 16,-4 0 1-16,0 4-6 0,4 4 1 15,-5 0 4 1,1 5 1-16,0 2-1 0,4 13 0 16,-4 7 0-16,4 12 0 15,0 5 0-15,0-1 0 16,0 5-1-16,0 0 0 16,4-6-1-16,0-6 0 15,0 0-1-15,5-2 0 16,0-6-4-16,-1-4 0 15,2-8-7-15,-2-8 0 16,1-8-6-16,-1-8 1 0</inkml:trace>
  <inkml:trace contextRef="#ctx0" brushRef="#br0" timeOffset="6">-8692 4399 38 0,'-14'0'19'0,"32"0"-19"0,-5-5 34 16,4 1-30-16,10-4 0 16,4-3 2-16,11-1 0 15,-2-4-8-15,-5 8 0 16,1-4 5-16,-1 0 0 15,-5-4-5-15,1 4 0 16,-4 2-6-16,-6-2 0 0,-4 3-6 16,-3-3 0-16</inkml:trace>
  <inkml:trace contextRef="#ctx0" brushRef="#br0" timeOffset="7">-8614 4003 36 0,'0'4'18'0,"4"0"-16"0,-4-4 26 16,0 12-28-16,-4 3 1 16,0 14 2-16,-5-2 0 15,0 6-3-15,-3 5 1 16,-2 6 2-16,1 8 1 31,4-6-1-31,5-2 0 0,0-1-1 0,4 4 1 0,4-11-2 16,5 0 1-16,8-8 0 15,9-4 0-15,4-10-1 16,6-2 0-16,3-4 0 16,-8-3 1-1,13-1-2 1,-4 0 1-16,-6-4-5 15,-3-4 0-15,-4 0-9 16,-10-5 0-16,0 5-2 16,-3-4 0-16</inkml:trace>
  <inkml:trace contextRef="#ctx0" brushRef="#br0" timeOffset="8">-8552 4110 44 0,'-27'0'22'0,"27"-24"-15"15,9 13 37-15,3 3-41 16,2-8 0-16,3 7 2 16,10 1 0-16,-5 1-7 15,4-1 0-15,10 0 4 16,-2-4 1-16,5 0-8 15,5-3 0-15,-4 3-12 0,-5 4 1 16</inkml:trace>
  <inkml:trace contextRef="#ctx0" brushRef="#br0" timeOffset="15">-3680 4071 37 0,'0'-20'18'0,"23"15"-14"0,-23 5 21 16,0 0-24-16,0 0 1 15,4 9 3-15,0 7 1 16,-4-1-6-16,0 9 1 16,0 7 3-16,0 1 1 15,-4 4-1-15,0 7 1 16,0 0-2-16,-1-3 0 16,1-4-1-16,0-4 1 15,4 6-1-15,0-5 0 16,4-6 0-16,5-4 0 15,-1 2-1-15,1-5 1 16,5-6-1-16,-2-2 0 0,6-3-1 16,4-1 1-16,-1-4-1 15,2-4 1-15,3-4-1 16,0-4 1-16,0-1-5 62,1-3 1-62,-2 2-5 0,-2-2 1 0,-2 0-10 0,-3 0 1 0,-5 3-2 0,-4 2 1 0</inkml:trace>
  <inkml:trace contextRef="#ctx0" brushRef="#br0" timeOffset="16">-3626 4419 48 0,'-4'4'24'0,"8"22"-30"0,-4-26 49 15,8 0-41-15,1 0 1 16,4-4-1-16,9 0 1 16,0-8-4-16,0 6 0 15,4-6 2-15,0 0 1 16,0-1-5-16,-3 2 0 15,-2-1-6-15,-3-4 0 16,-5 0-6-16,0 0 0 0</inkml:trace>
  <inkml:trace contextRef="#ctx0" brushRef="#br0" timeOffset="17">-3609 4110 48 0,'-13'8'24'0,"17"-24"-25"15,1 8 43-15,3 4-41 16,5-3 1-16,10-1 0 16,-2 8 1-16,6-16-4 15,8 3 1-15,-1 5 0 16,1 4 1-16,1-3-8 15,3 3 1-15,-3 4-9 0,-2 4 0 16</inkml:trace>
  <inkml:trace contextRef="#ctx0" brushRef="#br0" timeOffset="18">-3110 4071 55 0,'-18'-12'27'0,"24"-5"-31"15,2 13 46-15,1 4-41 16,8 0 1-16,5 0 0 16,4 0 1-16,1-7-4 15,4 3 1-15,11 0 1 16,2-4 1-16,4-4-1 16,6 0 0-16,-6 1-4 15,4-1 1-15,-3 0-8 16,-6 0 0-16,-3 8-7 15,-14 0 1-15</inkml:trace>
  <inkml:trace contextRef="#ctx0" brushRef="#br0" timeOffset="19">-2860 3999 31 0,'0'8'15'0,"-5"27"-4"15,5-22 15-15,0 7-24 0,5 7 1 16,-5 8 4-16,0 17 1 16,0 7-9-16,0-4 1 15,0-3 5-15,0 0 0 16,0-6-1-16,0-6 0 16,0-9-5-16,0-2 1 15,4-9-5-15,0-14 0 16,-4-6-10-16,4-6 0 62</inkml:trace>
  <inkml:trace contextRef="#ctx0" brushRef="#br0" timeOffset="20">-2374 4382 44 0,'-4'12'22'0,"17"1"-12"16,-5-13 26-16,1 4-33 16,18-16 0-16,-2 7 1 15,6-7 0-15,5 5-6 16,-1-1 1-16,3-8 3 16,-2 0 1-16,-5 4-6 15,0 0 1-15,-10 0-9 16,-4 0 1-16,-3 2-6 15,-5-2 0-15</inkml:trace>
  <inkml:trace contextRef="#ctx0" brushRef="#br0" timeOffset="21">-2365 3948 39 0,'13'-8'19'0,"-18"12"-18"16,10 0 29-16,-1 0-28 15,4 4 1-15,-8 4 3 16,0 7 0-16,-8 5-7 16,8 12 1-16,0 3 5 15,-4 2 1-15,4 8-2 16,-5 3 0-16,1-1-2 16,0 1 0-16,4-5 1 15,0-2 0-15,8-2-1 16,1-8 1-16,9-3-1 15,-1-8 0-15,0-6 0 16,1-2 1-16,4-7-3 0,5-1 1 16,4-8-1-16,3-4 1 15,1-5-3-15,0-3 1 16,1 0-6-16,-6-2 1 16,-8 2-13-16,-5 0 1 15</inkml:trace>
  <inkml:trace contextRef="#ctx0" brushRef="#br0" timeOffset="22">-2248 3991 66 0,'0'-6'33'0,"36"-11"-47"0,-22 9 64 16,3 0-48-16,4 0 0 16,6 0 0-16,4-3 1 15,3 3-5-15,-3-1 0 0,-4 5-4 16,3 4 0-16,-4 0-12 16,4 8 0-16</inkml:trace>
  <inkml:trace contextRef="#ctx0" brushRef="#br0" timeOffset="23">-1678 4647 43 0,'5'4'21'0,"-10"-4"-11"0,5 0 27 15,9 0-33-15,-9 0 0 16,9-8 2-16,-1-4 0 15,-4 1-7-15,2-10 1 16,-2 1 5-16,0-2 0 16,1-18-2-16,3-3 1 15,-4-16-2-15,1-1 0 16,-1-12-1-16,6 10 0 0,-2-2-1 16,1 9 0-16,4-1-1 15,5 13 1-15,-1 8 0 16,4 3 0-16,2 8-1 15,-2 8 1-15,6 1 0 16,-2 7 0-16,-2 8-1 16,-3 4 1-16,-2 4 0 15,0 3 0-15,-6 5 0 16,-2 1 1-16,-6 2-1 16,-4 1 0-16,-8 3 0 15,-6 1 0-15,-3 3 0 16,-6 6 1-16,3-2-1 15,-7 0 0-15,6-3 0 16,-2 0 0-16,6 0 0 16,0-9 0-16,-1-3 0 15,5 7 1-15,5-3 0 0,3 0 0 16,1 4 0-16,4 0 1 16,4-1 0-16,5-2 0 15,8-5 0-15,1 2 0 16,8-2-1-16,5-3 0 15,0-2 0-15,2 5 0 16,-2 0-4-16,0-5 1 16,-5 6-7-16,5-1 0 15,0-4-12-15,-1-2 0 16</inkml:trace>
  <inkml:trace contextRef="#ctx0" brushRef="#br0" timeOffset="24">-583 3964 29 0,'4'-8'14'0,"-8"-12"6"0,4 13 6 15,0-1-21-15,-6-1 1 16,2 1 4-16,0 0 0 15,-5 0-12-15,-4 1 1 16,-5 3 8-16,1 0 0 16,-4 4-2-16,-2 4 1 15,-4 4-2-15,-3 3 0 16,8 5-1-16,1 5 1 16,2-6-2-16,7 1 0 0,3 11-1 15,5-7 0-15,12 7-1 16,-3 2 0-16,17 2 0 15,4 2 0-15,5-3 0 16,0 2 0-16,-1 0 0 16,1-5 0-16,-6 0 0 15,-2 1 0-15,-6-4 0 16,-3 4 0-16,-6-5 1 16,1-2 1-16,-9-5 0 15,-4-6 0-15,-5 6 0 16,-9 0 0-16,-8 0 0 15,-5 0 1-15,-4-4-2 16,1 0 0-16,3-8-3 16,4-1 0-16,1-6-6 15,4-5 1-15,9-4-10 16,13-4 1-16,9 1-7 0,9-6 1 16</inkml:trace>
  <inkml:trace contextRef="#ctx0" brushRef="#br0" timeOffset="9">-7147 4612 36 0,'-8'8'18'0,"3"-1"-9"15,5-7 17-15,-4 0-21 16,0-4 1-16,-2 1 4 15,-2-5 0-15,4-5-11 16,-1-3 1-16,1-2 8 16,4-2 1-16,0-20-3 15,0-8 0-15,-4-2-2 16,4-14 0-16,0-2-2 16,8 2 0-16,5 0-2 15,10 5 1-15,2 0-1 16,-2 13 0-16,1 1-1 15,7 13 1-15,5 9-1 16,-1 11 1-16,-1 8 0 0,1 12 0 16,1 7-1-16,-11 10 1 15,-2 2 0-15,-6 1 1 16,-7 7-1-16,-10 4 1 16,-6 1 0-16,-11-3 1 15,-4-3 0-15,-10 2 0 16,0-4 0-16,1-5 0 15,-6-2 0-15,1-11 0 16,-4-2-5-16,3 0 0 16,3 1-9-16,2-6 1 15,14 1-11-15,7 4 1 0</inkml:trace>
  <inkml:trace contextRef="#ctx0" brushRef="#br0" timeOffset="10">-6740 4573 41 0,'-13'18'20'0,"13"-1"-14"0,0-17 23 16,0 0-26-16,4-9 1 15,5-7 1-15,-1-2 0 16,5-14-7-16,9-4 1 16,0-8 4-16,-4 6 0 15,8-26-2-15,0 0 1 16,-4 6-1-16,5 9 0 0,-2 6 0 16,2 4 0-16,0 8-1 15,-2 2 0-15,-2 14 0 16,-6 7 0-16,0 12 0 15,1 11 1-15,4 18-1 16,-4 14 1-16,-5 8 0 63,-5 8 0-63,1 8 0 0,-1 1 0 0,2-6-1 0,-2-10 1 0,1-12-4 0,0-12 1 0,-1-10-5 15,2-9 0-15,-6-9-9 16,-4-4 0-16</inkml:trace>
  <inkml:trace contextRef="#ctx0" brushRef="#br0" timeOffset="11">-6640 4328 62 0,'-21'3'31'0,"15"1"-40"0,12 0 55 15,7 0-46-15,8-4 0 16,10 0 0-16,4-4 0 16,-1 0-3-16,6 0 1 15,0-4-9-15,-5 0 1 16,13 0-6-16,-8-4 0 0</inkml:trace>
  <inkml:trace contextRef="#ctx0" brushRef="#br0" timeOffset="12">-5965 4647 33 0,'-9'12'16'0,"9"-12"-7"16,0 0 21-16,0-4-26 16,0-8 0-16,0 0 4 15,0-7 0-15,0-6-9 16,0-1 0-16,5-14 6 16,-1-7 1-16,4-12-3 15,1-5 1-15,5-4-3 16,3 2 1-16,4 6-2 15,6 5 1-15,0 4-1 16,-1 15 0-16,0 6-1 16,0 9 1-16,-4 5 0 15,-4 8 0-15,0 4 0 16,-5 4 1-16,-1 4-1 0,-3 4 0 16,-5 0 1-16,-4 4 0 15,-4 5-1-15,0 1 1 16,-9 10-1-16,-4 8 1 15,-6-1-1-15,-2 0 0 16,-6 1 0-16,-5 8 0 16,5-9 0-16,10 0 0 62,8 1 0-62,9-4 0 0,12-5 1 0,1-2 1 0,8-3-1 0,10 6 1 0,4-4 0 0,-6-4 0 0,6 0 0 16,5-4 0-16,-2 0-1 15,1 0 1 1,13 2-1 0,-8-6 0-16,-9 1-1 15,-5-5 1-15,-4-1 0 16,-1-3 0-16,-8 0-1 16,-3-4 1-16,-2 0-1 15,1-4 1-15,-5 0-1 16,-4 4 0-16,5-7 0 15,-5-5 1-15,4-5-1 16,4-5 0-16,6-2-1 16,-1-20 1-16,4-8 0 15,6-15 0-15,8-4 0 16,-1 0 0-16,5 0 0 0,0 8 0 16,-5 3-1-16,6 17 1 15,-10 8 0-15,-4 7 0 16,0 13-1-16,-5 11 1 15,-4 12-1-15,-3 11 1 16,-2 20-1-16,1 12 1 16,-1 13 0-16,-3 11 0 15,-1-8 0-15,0-4 0 16,0-3 0-16,2-4 0 16,2-2-4-16,-3-7 1 15,3-10-2-15,-4-7 0 0,1-1-4 16,-1-10 0-16,0-3-5 15,2-4 1-15,-6-12-3 16,0 0 0-16</inkml:trace>
  <inkml:trace contextRef="#ctx0" brushRef="#br0" timeOffset="13">-5238 4319 48 0,'-44'9'24'0,"26"-9"-21"15,14 0 44-15,0 3-45 16,4-3 0-16,4 0 1 16,14 0 0-16,-1 0-4 0,10 0 0 15,3-3 2-15,9-2 1 16,1 1-7-16,0-8 1 15,-5 4-12-15,3-4 0 16</inkml:trace>
  <inkml:trace contextRef="#ctx0" brushRef="#br0" timeOffset="14">-4652 4561 44 0,'0'8'22'0,"0"-24"-16"0,6 8 27 15,-2 0-30-15,0-5 0 16,0-6 0-16,5-9 1 0,4-8-6 15,1-11 1-15,-1 4 4 16,-1-9 0-16,1-3-2 16,1 4 1-16,-1 7-2 15,0 5 1-15,1 8 0 16,-6 7 0-16,1 11-1 16,4 5 1-16,-5 12-2 15,6 9 1-15,-1 15 0 16,0-1 1-16,1-2-1 15,3-3 1-15,4-2-1 16,-3-9 0-16,4-2 1 16,-4-5 0-16,3-4-1 15,2-13 1-15,-6-2-1 16,0-5 0-16,1-2 1 16,4-3 0-16,-4 6-1 15,-5-5 0-15,-1 3 0 0,1 6 0 16,1-1 0-16,-5 4 0 15,4 4 0-15,-1 8 0 16,2 4 0-16,-1 16 0 16,-4 11 0-16,-1 17 0 15,-2 3 0-15,-6 9 1 16,0 4-2-16,4-10 0 16,0-2-6-16,5-8 0 15,-1-6-10-15,1-10 0 16</inkml:trace>
  <inkml:trace contextRef="#ctx0" brushRef="#br0" timeOffset="25">-33 3861 46 0,'6'-16'23'0,"19"-3"-17"0,-16 11 36 15,5 0-42-15,-1 4 1 16,4-4 1-16,5 4 0 15,4-3-2-15,5 3 0 16,0 4 1-16,-1 4 1 47,-3-1 0-47,-6 1 0 0,-3-4 0 0,-1 0 0 0,-4 4 0 0,-9 0 0 16,-8 4-1-16,-4 4 1 15,-10 2-1-15,0 7 0 16,-7 14 1-1,-2 2 1-15,5 2-1 16,4 0 0-16,1-4 1 16,9 6 0-16,-1-6 0 15,5-4 1-15,4 0-3 16,4-2 0-16,0-2 0 16,5-7 0-16,-1 3-8 15,15-3 0-15,-6-8-14 16,4 5 0-16</inkml:trace>
  <inkml:trace contextRef="#ctx0" brushRef="#br0" timeOffset="26">406 4569 76 0,'0'-12'38'0,"4"4"-46"0,-4 4 61 16,0 0-53-16,0 4 0 15,0 0-1-15,-4-4 0 16,4 4-6-16,0 0 1 16,0 0-14-16,4 0 1 15</inkml:trace>
  <inkml:trace contextRef="#ctx0" brushRef="#br0" timeOffset="27">699 3836 41 0,'4'-6'20'0,"14"-6"-2"0,-13 8 18 15,3 0-31-15,1 0 0 16,-1 0 2-16,6 0 1 16,3-7-12-16,-4 7 1 15,5-5 7-15,4 9 0 16,4 0-3-16,4 0 0 16,6 5-1-16,-10-1 0 15,0 0 1-15,-3 3 0 16,-2 1-1-16,-7 0 0 15,-6 0 1-15,-3 4 0 0,-5-2-1 16,-5 7 1-16,-3-1-1 16,-6 3 1-16,-3 6-1 15,-10-2 0-15,1 5 0 16,4-1 1-16,-4 5-1 16,4-4 1-16,0 7 0 15,4 2 0-15,1-7 0 16,9-3 1-16,3 2-1 15,1-6 1-15,4 2-1 16,0-3 0-16,0-2-5 16,0 0 1-16,4 0-8 15,-4 0 1-15,0 3-10 16,0 2 0-16</inkml:trace>
  <inkml:trace contextRef="#ctx0" brushRef="#br0" timeOffset="28">1045 4631 80 0,'-22'8'40'0,"5"12"-41"0,17-16 75 15,-4 0-74-15,4 1 0 16,4-2-3-16,0 1 0 15,5-4-6-15,5-4 0 0,3-4-15 16,0-4 0-16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7T07:25:18.337"/>
    </inkml:context>
    <inkml:brush xml:id="br0">
      <inkml:brushProperty name="width" value="0.07" units="cm"/>
      <inkml:brushProperty name="height" value="0.07" units="cm"/>
      <inkml:brushProperty name="color" value="#26ADE4"/>
      <inkml:brushProperty name="fitToCurve" value="1"/>
    </inkml:brush>
  </inkml:definitions>
  <inkml:trace contextRef="#ctx0" brushRef="#br0">20 752 40 0,'-35'-12'20'0,"45"-47"-18"0,3 49 21 15,18-14-23-15,11-3 1 16,16-8-1-16,3-8 1 16,14 1-1-16,13-9 1 15,21 1 1-15,22-5 1 16,15-3-1-16,-6 5 1 15,17 7 0-15,-3-1 0 0,3-3-1 16,-11 14 0-16,-2 13-5 16,-8 4 1-16,-23 4-11 15,2 15 0-15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7T07:17:49.712"/>
    </inkml:context>
    <inkml:brush xml:id="br0">
      <inkml:brushProperty name="width" value="0.07" units="cm"/>
      <inkml:brushProperty name="height" value="0.07" units="cm"/>
      <inkml:brushProperty name="color" value="#D0CECE"/>
      <inkml:brushProperty name="fitToCurve" value="1"/>
    </inkml:brush>
  </inkml:definitions>
  <inkml:trace contextRef="#ctx0" brushRef="#br0">277 18 41 0,'-13'0'20'0,"4"-4"-17"0,5 4 29 16,-4 0-29-16,-6 8 0 16,-3 4 2-16,-6 2 1 15,2 6-7-15,-6 0 1 16,1 11 4-16,4 11 0 0,1-3-1 16,2 0 0-16,7 5-1 15,7-6 1-15,5-3-2 16,5-8 1-16,7 1-2 15,7-2 1-15,2-2-1 16,6-5 0-16,-2-7-5 47,11-4 1-47,3-12-13 0,9 8 0 0</inkml:trace>
  <inkml:trace contextRef="#ctx0" brushRef="#br0" timeOffset="968.7634">584 251 39 0,'-9'8'19'0,"13"-20"-22"15,-4 12 38-15,5 4-34 16,-1-8 1-16,4 8 3 15,5-4 1-15,1 4-6 16,8 0 0-16,0 4 4 16,-1 0 1-16,2-4-2 15,2 0 1-15,-2-4-3 16,3 0 1-16,-4 0-4 16,-5 0 1-16,0-8-5 0,-3 0 1 15,-1-4-8-15,-4 4 1 16,-1-7-4-16,2-5 1 15</inkml:trace>
  <inkml:trace contextRef="#ctx0" brushRef="#br0" timeOffset="687.5081">605 38 28 0,'-4'-8'14'0,"8"0"-6"0,-4 8 6 15,0 0-10-15,0 4 0 31,0 30 6-31,0 5 1 16,0 12-12-16,0 3 0 16,0-3 7-16,0-5 0 15,0 1-2-15,0-8 1 16,0-3-7-16,4-2 1 16,-4-7-4-16,6 1 0 0,-6-16-8 15,0-5 1-15,0-7-2 16,4-7 0-16</inkml:trace>
  <inkml:trace contextRef="#ctx0" brushRef="#br0" timeOffset="1203.1406">916-25 36 0,'0'-4'18'0,"0"8"-18"0,0 0 32 0,0 4-31 15,0 7 1-15,0 9 3 16,0-2 1-16,4 6-5 16,1 11 0-16,-1 7 4 15,0 1 1-15,6-4-2 16,-2 3 1-16,5 1-3 16,-4-12 1-16,-1-11-7 15,2 0 1-15,-2-2-8 16,-12-10 1-16,13-4-6 15,-1-4 0-15</inkml:trace>
  <inkml:trace contextRef="#ctx0" brushRef="#br0" timeOffset="1921.9018">1319 56 31 0,'0'-8'15'0,"-4"8"-8"16,4 0 21-16,-6 0-25 16,2 0 0-16,0 0 3 15,0 4 0-15,-5 4-8 0,-4 4 1 16,-9 0 4-16,9 7 1 15,0 5-2-15,5 3 0 16,-2 7-1-16,6 2 0 16,-1-5 0-16,5 3 0 15,5 2 0-15,3-5 1 16,6-8 0-16,-1-3 1 16,0-4 0-16,9-4 0 15,-5-12-1-15,0 0 1 16,2-8 0-16,2-4 1 0,-3-12-2 15,-1 1 0-15,-4-8 0 16,-3-9 0-16,-2 10 0 16,-3 3 0-16,-5-1-2 15,-9 1 0-15,-1 4-2 16,-2 0 1-16,-1 3-6 16,0 0 1-16,-1 9-13 15,5-1 1-15</inkml:trace>
  <inkml:trace contextRef="#ctx0" brushRef="#br0" timeOffset="2500.0405">1748 48 40 0,'0'0'20'0,"-5"-4"-11"16,1 4 21-16,0 0-28 16,-10 4 1-16,-3 4 0 15,0 0 1-15,-1 4-5 16,5 0 1-16,0 7 2 16,-1 9 0-16,6 2-1 15,-1 1 1-15,0 1-1 16,5 3 1-16,4-1-1 15,4 1 0-15,5-7 1 16,4-5 1-16,14-3 0 16,-2-4 0-16,6-12 0 15,0-4 0-15,3-8 1 16,2 0 0-16,-5-8-1 16,-6-7 0-16,2-5-1 15,-10 9 1-15,-7-23-2 16,-6 10 1-16,-4 5-2 0,-4 3 0 15,-10 5-5-15,-3-1 0 16,-6 1-9-16,2 4 1 16,4 3-7-16,-1-4 0 15</inkml:trace>
  <inkml:trace contextRef="#ctx0" brushRef="#br0" timeOffset="3031.2927">2195 44 46 0,'-10'0'23'0,"-3"0"-19"15,9 0 35-15,-5 0-38 16,1 4 0-16,-2 0 1 0,2 4 0 15,-1-4-3-15,0 4 1 16,5 4 0-16,0-5 1 16,4 1-1-16,4 4 1 15,5 0-1-15,8 0 0 16,1 10 0-16,3-2 1 16,2 3 0-16,-2-3 0 15,-4-1 0-15,1 1 1 16,-5-8 1-16,-4 2 0 15,-1 6 1-15,-8 0 0 0,-4-5-1 16,-9 5 0-16,-8-4 0 16,-10-1 0-16,0 1-6 15,1-8 0-15,-1-4-9 47,10-8 1-47,2-4-8 0,11-8 1 0</inkml:trace>
  <inkml:trace contextRef="#ctx0" brushRef="#br0" timeOffset="3484.4229">2456-13 36 0,'9'-4'18'0,"1"4"-16"0,-10 0 22 15,0 0-21-15,4 4 0 16,-4 3 3-16,0 9 0 16,0 8-6-16,-4-2 0 15,4 6 5-15,-6 7 0 16,2-4-1-16,4 4 1 15,4 0-2-15,2 0 0 0,2-5-1 16,1 6 1-16,8-13 0 16,-3 1 0-16,-1-1-1 15,-1-3 1-15,7-4-1 16,-2-6 1-16,0-2-2 16,1-4 1-16,-1 0-2 15,4-4 1-15,2 0-3 16,-2 0 1-16,2-8-4 15,-6 0 0-15,-3 0-7 16,-1 2 1-16,-5 2-7 16,-4-4 0-16</inkml:trace>
  <inkml:trace contextRef="#ctx0" brushRef="#br0" timeOffset="3734.4334">2505 305 46 0,'-30'0'23'0,"60"-16"-22"0,-22 10 38 16,6 6-39-16,-1-4 0 16,0-4 0-16,5 4 0 15,-1-4 0-15,0 0 0 16,1-4-3-16,-1 5 1 15,0-1-3-15,-3-4 1 16,-1 4-10-16,-4-4 1 0</inkml:trace>
  <inkml:trace contextRef="#ctx0" brushRef="#br0" timeOffset="3937.5547">2517 52 45 0,'-12'-8'22'0,"-6"-2"-18"16,18 10 37-16,9 0-37 16,4 0 0-16,1-4 1 15,7 4 1-15,2-4-8 16,-2-4 0-16,6 0 5 16,-2-4 0-16,6 1-6 15,-1-1 0-15,1 4-14 16,0 0 1-16</inkml:trace>
  <inkml:trace contextRef="#ctx0" brushRef="#br0" timeOffset="5968.8361">-108 1523 35 0,'-4'4'17'0,"8"0"-8"0,-4-4 13 0,0 0-19 15,0 0 1-15,0-8 3 16,0 0 0-16,0-4-8 15,0-7 0-15,0-5 6 16,0-2 0-16,4-17-2 16,1-4 0-16,-1-3-2 15,0-1 1-15,0-3-2 16,6-1 1-16,-2 8-1 16,1 1 0-16,4 11 0 15,1 7 0-15,3 12-1 16,-4 13 1-16,9 3 0 15,-9 0 1-15,0 11-1 16,1 5 1-16,-6 4-1 16,-3-1 1-16,-5 5 1 15,-5 2 0-15,-3 2-1 16,-6-1 1-16,-3-4-1 0,-6 5 0 16,2-2 0-16,4-6 1 15,-1-4-5-15,0-9 1 16,0-3-9-16,6-8 0 15,20 1-6-15,6-5 0 16</inkml:trace>
  <inkml:trace contextRef="#ctx0" brushRef="#br0" timeOffset="6500.0899">107 1444 42 0,'-10'12'21'0,"10"4"-21"16,0-16 32-16,0 0-29 15,0 0 0-15,4-4 2 16,6-4 0-16,3-8-7 16,0-6 1-16,1-2 4 0,-2-7 0 15,6-7-2-15,-6-1 0 16,2-4-1-16,8-7 0 15,0 6 0-15,0 5 0 16,0 4 0-16,-1 5 0 16,2 14 0-16,-2 8 0 15,2 4 0-15,-6 16 1 16,0 8 0-16,1 10 0 16,-5-3 0-16,0 13 0 0,1-5 0 15,-6-1 1-15,1 1-1 16,-1 1 0-16,-4-5-2 15,5-5 1-15,-5-2-3 16,-4-4 0-16,0-9-4 16,0-3 1-16,0-4-10 15,-4-4 0-15</inkml:trace>
  <inkml:trace contextRef="#ctx0" brushRef="#br0" timeOffset="6703.2186">199 1313 46 0,'-10'-8'23'0,"24"12"-22"15,-5-4 36-15,-1-4-36 16,5-3 0-16,14-1 1 0,4 0 0 31,21-4-6-31,-8 4 0 16,4 4-9-16,-8-4 0 15</inkml:trace>
  <inkml:trace contextRef="#ctx0" brushRef="#br0" timeOffset="7359.4786">705 1452 34 0,'-4'24'17'0,"4"-20"-9"15,0-4 17-15,0 0-22 16,0 0 0-16,0-8 3 16,0 0 0-16,0-8-8 15,0-6 1-15,4-6 4 16,2-3 0-16,2-11-1 16,1-9 0-16,4 0-2 15,1 1 0-15,-2 3 0 31,6 4 0-31,0 9-1 0,-1 2 1 0,0 5 0 0,1 7 0 16,-1 9 0-16,-4 7 1 16,1 8-1-16,-6-1 1 15,1 5 0-15,-5 4 0 16,1 4 0-16,-5-1 0 16,-5 5 0-16,-3 2 0 15,-9 14-1-15,-6-5 1 0,2 0-1 16,-2 1 1-16,6-6-1 15,-1-6 0-15,5-1 0 16,5-3 0-16,3-4 0 16,1 0 0-16,4-1 0 15,0 1 0-15,9 0 1 16,4-1 1-16,-1 0-1 16,7 1 1-16,-2 0-1 15,1 0 1-15,3-4-1 16,-4-1 1-16,1-3-3 15,0 0 0-15,4-4-11 16,-5-4 1-16,6 0-5 16,-6-7 0-16</inkml:trace>
  <inkml:trace contextRef="#ctx0" brushRef="#br0" timeOffset="8109.4875">1161 1442 36 0,'-9'-4'18'0,"14"-8"-16"16,-5 4 27-16,0 4-27 16,0-4 0-16,0-4 1 15,4-7 0-15,0-5-4 16,6-2 0-16,3-9 2 0,-1-1 1 15,1 1-2-15,1 5 1 16,-1-2-1-16,0 5 0 16,1 3 0-16,-6 5 0 15,5 3 0-15,-4 0 0 16,3 6 1-16,2 2 0 16,-1 8 0-16,0 4 1 15,-3 4 0-15,-2 6 1 16,1 2 0-16,-1 11 0 0,-3 5-1 15,-1 3 1-15,0-1-1 16,0 2 0-16,2-1-1 16,-2 0 1-16,0-4-2 15,1-4 0-15,-1-4-2 16,0-3 0-16,0-8-3 16,-4 0 0-16,0-8-6 15,0-4 1-15,-4-8-5 16,0-8 0-16</inkml:trace>
  <inkml:trace contextRef="#ctx0" brushRef="#br0" timeOffset="8250.1147">1240 1235 46 0,'-17'8'23'0,"21"3"-21"15,-4-11 41-15,9 4-40 16,-1-4 0-16,9-8 0 0,6 5 1 15,2-5-6-15,6 0 1 16,0-4-3-16,-5 4 0 16,5-2-11-16,-8-6 0 15</inkml:trace>
  <inkml:trace contextRef="#ctx0" brushRef="#br0" timeOffset="9297.0043">1599 1491 38 0,'0'12'19'0,"0"-8"-12"16,0-4 21-16,0 0-27 16,4-12 0-16,1 1 1 15,3-9 0-15,-3-2-2 16,3-10 0-16,2 5 1 15,3-12 1-15,-1-4-1 16,1 0 0-16,-3 0 0 0,3 1 0 16,-5 11-1-16,1-1 0 15,-1 13 1-15,2 3 0 16,-2 8 1-16,1 8 1 16,0 8-1-16,-1 12 1 15,2-1 1-15,-2 1 0 16,-3-1-2-16,3 5 1 62,5-8-1-62,1-2 1 0,-1-2-1 0,-1-8 1 0,7-4-2 0,2-8 1 0,-4-10-1 0,1-6 0 0,-5-7-2 16,0-8 0-16,1-1 0 16,-1 2 0-16,-5 15-1 15,1-1 0-15,-1 16 0 16,2 8 1-16,-6 16 1 15,1 11 1-15,-5 9 0 16,0 14 1-16,0-3 0 16,0-4 0-16,4-1-2 15,4-3 1-15,-3-4-5 16,3-8 0-16,2-4-7 16,-2-3 0-16,1-8-8 15,4-5 1-15</inkml:trace>
  <inkml:trace contextRef="#ctx0" brushRef="#br0" timeOffset="9890.7629">2203 1294 49 0,'-8'15'24'0,"20"-38"-25"0,-3 23 40 15,0 0-38-15,3-8 1 16,2 0-1-16,8 0 1 0,4 8-3 16,0-4 0-16,1-4-2 15,-2 1 0-15,-2-5-12 16,-6 4 1-16</inkml:trace>
  <inkml:trace contextRef="#ctx0" brushRef="#br0" timeOffset="9656.3835">2243 1045 46 0,'0'4'23'0,"0"14"-22"0,0-10 38 16,0 4-38-16,-6 4 1 0,2 3 0 16,0 5 1-16,0 3-3 15,-1 1 0-15,1-2 2 16,0 1 1-16,4-3-1 16,0-1 1-16,4 1-1 15,5-5 0-15,-1 0-1 16,2 1 0-16,2-9 0 15,1 1 0-15,4 0-1 16,2-4 0-16,2 0-1 16,6-4 0-16,-2-4-3 15,2-4 0-15,-4-4-4 16,-2 0 0-16,-4 4-9 16,-3 0 1-16</inkml:trace>
  <inkml:trace contextRef="#ctx0" brushRef="#br0" timeOffset="10156.3992">2255 1126 49 0,'-4'-8'24'0,"13"-4"-24"15,-5 5 35-15,0-1-34 16,5-4 0-16,9 4 0 15,3 0 0-15,6-2-4 16,-5 2 1-16,0 0-5 0,4 0 0 16,0 0-7-16,0 0 1 15</inkml:trace>
  <inkml:trace contextRef="#ctx0" brushRef="#br0" timeOffset="10703.2843">2579 1006 45 0,'-22'3'22'0,"32"-10"-19"0,-10 7 39 16,0 0-40-16,12-8 1 16,1 8 1-16,0-4 0 15,5 0-5-15,4-4 0 0,0 0 3 16,4 4 0-16,5 0-2 16,0 1 1-16,-6 3-5 15,2-4 0-15,-6 0-6 16,2-4 0-16,-10 8-6 15,4 0 0-15</inkml:trace>
  <inkml:trace contextRef="#ctx0" brushRef="#br0" timeOffset="10468.8948">2697 1017 39 0,'0'4'19'0,"4"-12"-18"15,-4 8 30-15,6 4-27 16,-2 4 0-16,-4 8 3 16,0 6 1-16,0 6-9 15,0 11 0-15,-4-4 6 16,4 1 0-16,0-2-2 16,0-3 0-16,0-3-2 15,4-5 0-15,-4-4-6 16,4-4 0-16,0-7-6 15,-4-8 0-15,0 0-6 16,9-12 1-16</inkml:trace>
  <inkml:trace contextRef="#ctx0" brushRef="#br0" timeOffset="11000.1539">2929 1002 47 0,'0'19'23'0,"0"-15"-24"15,0-4 40-15,0 4-38 16,0 4 1-16,0 0 0 15,0 10 1-15,-4-6-3 16,4 12 0-16,-5-1 3 0,1 1 0 16,0-1-1-16,4 9 1 15,0-10-1-15,4-2 1 16,5-1-1-16,-1-3 0 16,6 0 0-16,-1-5 0 15,0 1-1-15,9-4 1 16,-5-4-2-16,6-1 0 15,2 1-2-15,2-4 0 16,-5 4-4-16,0-4 0 16,-5 0-4-16,-4 0 1 15,1-8-8-15,-6 8 0 0</inkml:trace>
  <inkml:trace contextRef="#ctx0" brushRef="#br0" timeOffset="11218.9049">2916 1227 45 0,'0'0'22'0,"27"-16"-22"16,-19 16 36-16,1-4-35 16,8-2 0-16,6-2 0 15,2-4 0-15,2 0-3 16,0 4 0-16,-6 0-2 15,-4 1 1-15,6-5-10 16,-15 4 0-16</inkml:trace>
  <inkml:trace contextRef="#ctx0" brushRef="#br0" timeOffset="11422.0327">2939 1002 56 0,'4'-8'28'0,"22"-8"-34"0,-26 16 49 16,12-16-44-16,11 1 1 15,2-4 0-15,2 7 0 16,0 1-3-16,-6-1 0 0,2 12-9 16,-6-4 1-16,-4 12-4 15,1 7 0-15</inkml:trace>
  <inkml:trace contextRef="#ctx0" brushRef="#br0" timeOffset="11937.6652">3305 1402 49 0,'-8'8'24'0,"12"-24"-24"16,-4 13 46-16,-4-5-44 15,8-4 0-15,0-4 1 16,-4-7 1-16,6-8-5 16,-2-8 0-16,0-8 2 15,0-3 1-15,1-9-2 16,3-2 1-16,1 10-1 0,5 8 0 16,-1 4 0-16,-1 8 0 15,7 4-1-15,-2 7 1 16,0 8 0-16,1 4 1 15,-1 8-1-15,-4 4 1 16,1 0 1-16,-6 8 0 16,-3 8 0-16,-5 3 0 15,-5 1-1-15,-3 3 1 16,-2 4-1-16,-3-8 0 0,0 1-1 16,-5-5 0-16,1 5 0 15,4 6 0-15,1-6 0 16,-2-1 0-16,5 8 1 15,5 1 0-15,4-10 0 16,4-2 1-16,5-1 0 16,-1 1 0-16,10-4 0 15,4-1 0-15,4 1-1 16,0-4 1-16,1-1-6 16,0-4 1-16,-2 1-7 15,-2 0 0-15,-6-4-11 16,4-4 1-16</inkml:trace>
  <inkml:trace contextRef="#ctx0" brushRef="#br0" timeOffset="12390.7974">4015 784 53 0,'-10'-4'26'0,"2"0"-17"0,8 4 40 15,-4 0-45-15,-13 4 1 32,-2 4 0-32,-2 0 1 0,-6 4-8 0,2 2 0 0,2 2 5 15,6 4 1-15,8 3-4 16,5 1 1-16,8 3-1 15,5 3 0-15,8 2 0 16,6-1 0-16,-2-3 0 16,1 10 1-16,0-7-1 15,0 4 0-15,-5-3 1 16,0-10 0-16,2 2 0 16,-7-5 0-16,1 1 1 15,-3 0 1-15,-6-1 1 16,-4-3 0-16,-8 2 0 15,-6-2 0-15,1-4 0 16,-10 0 0-16,-6-8-5 16,-15-4 1-16,-4-8-13 15,-1-4 1-15,6-12-13 16,-1-6 0-16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7-14T07:49:36.393"/>
    </inkml:context>
    <inkml:brush xml:id="br0">
      <inkml:brushProperty name="width" value="0.07" units="cm"/>
      <inkml:brushProperty name="height" value="0.07" units="cm"/>
      <inkml:brushProperty name="color" value="#FFFFFF"/>
      <inkml:brushProperty name="fitToCurve" value="1"/>
    </inkml:brush>
  </inkml:definitions>
  <inkml:trace contextRef="#ctx0" brushRef="#br0">8073 9 35 0,'-4'-7'17'0,"4"-13"-15"0,0 20 17 16,0 0-19-16,4 7 1 15,1 6 0-15,-1 7 1 16,-4-4-2-16,4 11 1 15,1 6 1-15,-1 12 0 16,-4-5 0-16,4 5 0 16,-4-2-1-16,4-3 1 15,-4-2-1-15,6 2 0 16,-2 0-1-16,0-2 1 0,-4-5-1 16,5-3 1-16,-5 3-2 15,4-8 1-15,-4-5 0 16,0 0 1-16,0-7-1 15,0 1 0 1,-4-1 0 0,-5-2 0-16,-1-4 0 15,-2 6 1-15,-10 1-2 16,-9-1 1-16,-3 0 0 16,0 4 0-16,-16-4 0 15,8 0 0-15,-2-6 0 16,-4 0 0-16,-1 6 0 15,-3 0 1-15,0-1-1 16,-1 1 1-16,-2-13 1 16,-12 13 0-16,-2 1 0 15,-6-8 0-15,6-6-1 16,-5 0 1-16,-6 0-1 16,3-6 1-16,-2-1-1 0,-9 0 0 15,-7 7 0-15,-1-6 0 16,4-1 0-16,-3 0 0 15,3 1-1-15,1 6 1 16,-5-5-1-16,-1 5 0 31,-2 0 0-31,1-7 1 0,2 7-1 0,1 0 1 16,3 0-1-16,-3 0 1 16,-10 0-1-16,4 0 1 0,2 7-1 15,-3 4 1-15,7 3-1 16,-1 6 1-16,-13-7-1 15,5 0 0-15,2 6 0 16,3 0 0-16,-2 8 0 16,5-7 0-16,-8-3 0 15,4-4 0-15,-5 7 0 16,4 0 0-16,2 5 0 16,-3 8 0-16,2-13 0 15,0-2 0-15,4 2 0 16,0-7 0-16,0-6 0 15,0 6 0-15,5-6 0 16,-1 13 0-16,0-17 0 16,-3 10 1-16,-1-13-1 15,5 7 0-15,-1 0 0 16,0-1 0-16,-5-6 0 16,1 7 0-16,4-7 0 15,-3-7 0-15,7 7 0 0,7 0 0 16,-7-6 0-16,5 6 0 15,9 0 0-15,4 0 0 16,-5 6 0-16,6-12 0 16,-9 6 0-16,-1-7 0 15,5 0 0-15,0-6 0 16,3 10 0-16,2-4 0 16,4-6 0-16,4 13 1 0,0 0-1 15,0 0 1-15,-1-7-1 16,2 7 0-16,-1-7 0 15,7 7 1-15,6 0-1 16,5 0 0-16,-1 0 0 16,6-6 0-16,3 12 0 15,-1-6 0-15,5 7 0 16,6-7 0-16,2 7 0 16,7-1 0-16,3 1-1 15,-1 0 1-15,6 3 0 16,-1 3 0-16,5 14 0 15,0-14 0-15,-1 12-1 16,5 8 1-16,0 12 0 16,0 1 0-16,0-16 0 15,0 10 1-15,0 11-1 16,0 3 0-16,0 4 0 16,0 5 0-16,0 2 0 15,0 6 0-15,-4 9 0 0,0-4 1 16,0-5 0-16,-2 1 0 15,2-2 0-15,0-12 0 16,-1 0 0-16,1-5 1 16,0-17-1-16,4 4 1 15,0-13-2-15,0-9 1 16,0 2-4-16,0 7 1 16,0-21-8-16,0-19 0 15,0 13-7-15,8-27 0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7-14T08:18:28.467"/>
    </inkml:context>
    <inkml:brush xml:id="br0">
      <inkml:brushProperty name="width" value="0.07" units="cm"/>
      <inkml:brushProperty name="height" value="0.07" units="cm"/>
      <inkml:brushProperty name="color" value="#E7E6E6"/>
      <inkml:brushProperty name="fitToCurve" value="1"/>
    </inkml:brush>
  </inkml:definitions>
  <inkml:trace contextRef="#ctx0" brushRef="#br0">1187 2362 31 0,'-13'-8'15'0,"9"16"-10"16,4-4 17-16,0 0-22 15,0-1 1-15,4 1 1 16,5 0 0-16,-1 0-2 16,5 4 0-16,5 0 2 15,-5 4 1-15,0 3-1 16,1 1 1-16,3 0 0 16,0-2 0-16,1 6 0 15,-1 3 0-15,0-7-1 16,1-4 1-16,3-4 0 0,-2-4 1 15,-2 0-1-15,0-12 0 16,1-4 1-16,-1-4 0 16,0-7-2-16,1-5 1 15,-1 2-3-15,-4-9 1 16,1-5-11-16,-6 1 1 16,1 5-8-16,-9-9 1 15</inkml:trace>
  <inkml:trace contextRef="#ctx0" brushRef="#br0" timeOffset="1">-121 3276 30 0,'0'12'15'0,"8"-5"-3"15,-8-7 15-15,0 4-24 16,0 0 0-16,0-4 5 15,-4 0 0-15,4 0-9 16,0 0 1-16,0-8 6 0,4 1 0 16,6-9-2-16,-6-8 1 15,5-2-3-15,-5-2 1 16,4-3-2-16,1 4 1 16,-5-9-2-16,6 2 1 15,-6 3-1-15,0 3 0 16,1 9 0-16,-1 3 0 15,4 16-1-15,1 8 1 16,-1 11 0-16,6 1 0 16,-1 4 0-16,8 7 0 0,-3-1 0 15,0 2 1-15,0-5 1 16,3 1 0-16,0-9 0 16,-3-3 0-16,0-4 1 15,0-6 0-15,-1-6 0 16,0-2 0-16,-3-18-1 15,-2-4 0-15,1-7-2 16,0-12 1-16,1 1-5 16,-6-5 0-16,5 11-6 15,-9 1 1-15,-8 13-11 16,-4 10 0-16</inkml:trace>
  <inkml:trace contextRef="#ctx0" brushRef="#br0" timeOffset="2">542 2891 38 0,'-9'0'19'0,"26"8"-12"0,-21-8 22 16,0 4-25-16,0 7 0 15,-5 1 1-15,1 12 0 16,-2 6-6-16,6 1 0 16,-5-3 5-16,5 3 0 0,4-1-1 15,0 2 0-15,4-5-1 16,5 5 1-16,5-13-1 16,3 1 1-16,0-6-2 15,1 2 1-15,-1-8-1 16,4-4 1-16,2 0-2 15,2 4 0-15,-2-4-2 16,-6-1 0-16,-5-3-5 16,2 4 1-16,-5 0-12 15,-1-4 0-15</inkml:trace>
  <inkml:trace contextRef="#ctx0" brushRef="#br0" timeOffset="3">529 3124 43 0,'-18'8'21'0,"40"-16"-18"0,-17 8 27 16,3-4-27-16,5 4 1 15,5-4-1-15,3-4 1 16,2 4-6-16,2 0 1 15,6 0 0-15,-5-2 1 16,-4-2-12-16,-5 4 0 16,-4 4-2-16,-3-8 1 15</inkml:trace>
  <inkml:trace contextRef="#ctx0" brushRef="#br0" timeOffset="4">642 2946 58 0,'-17'-24'29'0,"21"12"-42"15,5 8 60-15,-1-7-47 16,9-5 0-16,2 4-1 16,-2 0 1-16,5 2-5 15,-1 2 1-15,-4 4-11 16,6 8 1-16</inkml:trace>
  <inkml:trace contextRef="#ctx0" brushRef="#br0" timeOffset="5">1108 3031 46 0,'-17'12'23'0,"17"-8"-18"0,-4 3 32 0,-5 5-36 16,1 8 1-16,-2 2 2 15,-3 10 0-15,5-1-5 16,3-8 1-16,5-3 4 15,5-4 0-15,3-2-1 16,5 2 1-16,5-8-2 16,-1-12 1-16,6-4-1 15,-2-6 0-15,6 2-1 16,-6-4 0-16,0 4-2 16,2 1 1-16,-6-1 0 15,1 8 0-15,3 4-1 16,-4 0 1-16,1 4-1 15,-1 0 1-15,2 0 0 16,-2 3 0-16,0 1 0 16,1 0 0-16,-1 0 0 15,4-4 1-15,2-4-1 0,-6 0 1 16,1-4 0-16,-1-8 1 16,0 0-1-16,-3 1 1 15,-1-9 0-15,-5 1 1 16,-4-9-2-16,1-2 1 15,-5-9-3-15,-9-5 0 16,-4 5-8-16,-1-3 0 16,-3-1-11-16,0 9 0 15</inkml:trace>
  <inkml:trace contextRef="#ctx0" brushRef="#br0" timeOffset="6">-134 4314 38 0,'0'-8'19'0,"21"-6"-15"15,-21 6 26-15,0-4-28 16,4-3 0-16,-4 3 1 16,6-4 1-16,-6-4-5 15,0 1 0-15,0-1 3 16,0 6 0-16,4-2-3 15,-4 4 0-15,0-4-12 16,13 5 0-16</inkml:trace>
  <inkml:trace contextRef="#ctx0" brushRef="#br0" timeOffset="7">-123 4156 42 0,'-6'0'21'0,"16"-8"-18"0,-6 4 24 0,0 0-24 16,1-4 0-16,-5 0 2 15,0 0 0-15,0-3-6 16,0-1 0-16,0-4 4 16,-5-3 1-16,5-5-2 15,5-2 0-15,-5-14-1 16,4 1 1-16,0-4-2 16,1 5 1-16,3-1-1 15,6 3 0-15,-1 14-1 16,4-5 1-1,14 19-1 1,0 8 1-16,-2 11 1 16,-2 9 0-16,-10 10 0 15,-4 6 1-15,-9 3 1 16,-4-9 1-16,-4 2 0 0,-9-1 0 16,-4 0-1-16,-1 5 1 15,-3-10-2-15,-6-6 1 47,6-9-5-47,-2-7 0 0,2-8-6 0,4-3 1 0,3-5-12 0,6-8 0 16,12 4 0-16,4-10 0 15</inkml:trace>
  <inkml:trace contextRef="#ctx0" brushRef="#br0" timeOffset="8">273 4166 41 0,'-4'8'20'0,"4"8"-17"16,0-16 40-16,0 0-40 0,0 0 1 16,0-8 1-1,0-4 0-15,4-2-7 0,1-10 0 16,3 1 5-16,5-5 0 15,5-7-2-15,3-3 0 16,2-9-1-16,-2 11 0 16,6 1 0-16,-2 13 0 15,-2 2-1-15,-2 4 1 16,-4 8 0-16,6 1 0 16,-2 3 0-16,-3 8 0 15,-5 3 0-15,0 5 0 0,-5 12 1 16,2 2 0-16,-2 2 0 15,-4 3 0-15,1 4 0 16,-1-1 0-16,5-2 0 16,-1-5 0-16,6-3-3 15,-10-5 1-15,0-7-6 16,1-4 1-16,-1-4-11 16,-4-4 0-16</inkml:trace>
  <inkml:trace contextRef="#ctx0" brushRef="#br0" timeOffset="9">313 4042 44 0,'-31'0'22'0,"35"-12"-13"16,5 12 30-16,3-4-38 15,11 0 1-15,8 0 0 0,3 0 1 16,10-2-5-16,-5 6 1 15,1 0-6-15,-1-4 1 16,-1-16-9-16,-2 4 0 16</inkml:trace>
  <inkml:trace contextRef="#ctx0" brushRef="#br0" timeOffset="10">907 4276 35 0,'4'4'17'0,"-4"-16"-10"16,0 1 19-16,0 3-24 15,0 0 1-15,0-4 3 16,0-4 1-16,0-3-8 16,-4-5 0-16,4-6 5 15,0-1 1-15,0-13-2 16,4-3 0-16,0-6-2 15,5 2 0-15,1 1-1 0,7 7 0 16,4-1 0-16,1 10 0 16,0 7-1-16,-4 7 1 15,-1 4 0-15,4 16 0 16,-3 4 0-16,0 4 1 16,-6 4-1-16,2 0 1 15,-5-1-1-15,-5 5 1 16,0 8 0-16,-4-6 0 15,-4 2-1-15,-5 3 1 16,-3-3-1-16,-6 7 1 0,-4 0-1 16,0-4 1-16,0-3-1 15,4 0 0-15,1-1 0 16,4 1 1-16,1-6-1 16,2-2 0-16,6 4 0 15,-1 0 1-15,5-1 0 16,5 1 1-16,9 3-1 15,7 1 1-15,0 0-1 16,10-6 1-16,4 2-1 16,1-4 0-16,-2-4-2 15,-3-1 1-15,0 1-7 16,-1 4 0-16,1-12-11 16,-6 4 1-16</inkml:trace>
  <inkml:trace contextRef="#ctx0" brushRef="#br0" timeOffset="11">1396 4213 40 0,'-9'8'20'0,"9"-8"-16"15,0 0 25-15,5-8-28 16,-1-3 1-16,4-9 1 16,6-2 0-1,12-33-4 1,0-4 1-16,0 1 1 16,-3 7 1-16,-2 8-1 15,-3 1 0-15,-1 11 0 16,-4 11 0-16,-5 8 0 47,2 8 0-47,-1 12 1 0,-1 8 0 0,-4 15 1 0,5 4 0 0,1 11 1 0,-2 5 1 15,1 3-2-15,3-3 1 16,1 0-1-16,1-9 0 16,3 1-2-16,0-11 0 15,-3-9-5-15,-1-11 0 16,0-4-5-16,-5-12 1 15,-2-8-10-15,-6-7 0 16</inkml:trace>
  <inkml:trace contextRef="#ctx0" brushRef="#br0" timeOffset="12">1479 4081 48 0,'-17'8'24'0,"17"-16"-24"16,0 8 36-16,8-4-36 15,5 0 1-15,4-4-1 16,6 1 1-16,2-1-2 16,2 0 0-16,8-4-6 15,-9 4 0-15,13 0-7 16,-8 2 1-16</inkml:trace>
  <inkml:trace contextRef="#ctx0" brushRef="#br0" timeOffset="13">1978 4182 31 0,'-6'4'15'0,"12"-4"-5"0,-6 0 19 16,0 0-27-16,0-8 0 15,4 0 3-15,0-6 1 16,0-2-7-16,1-8 0 15,3 1 3-15,1-8 1 16,-1-9-1-16,2-2 0 16,-2-5-2-16,1 8 0 15,-1 9 0-15,1 2 1 0,1 9-1 16,-2 7 1-16,1 8 0 16,-5 4 1-16,5 12 1 15,-5 3 0-15,4 5 1 16,2 3 1-16,-2 0-1 15,1-3 1-15,0-5-1 16,-1-3 0-16,6 0-1 16,-1-4 0-16,0-4-2 31,-1-1 1-31,2-10-1 0,-1-9 0 0,0-8-1 16,1 1 0-16,-1-4-1 15,-1 4 1-15,7 3-2 16,-7 9 1-16,5 3 0 15,-4 4 0-15,-3 12 0 16,-2 11 1-16,1 5 0 16,-13 6 1-16,4 2-1 0,-5 7 1 15,5 4-3-15,0-9 1 16,5-3-5-16,3 1 1 16,-4-9-9-16,9 1 1 15,5-2-6-15,-5-10 1 16</inkml:trace>
  <inkml:trace contextRef="#ctx0" brushRef="#br0" timeOffset="14">2588 4081 47 0,'10'0'23'0,"11"-12"-28"16,-12 8 34-16,3-3-29 15,2-1 0-15,3 4-2 16,2-4 1-16,-2 4-1 16,0-4 0-16,0 0-10 15,-3 2 0-15</inkml:trace>
  <inkml:trace contextRef="#ctx0" brushRef="#br0" timeOffset="15">2684 3805 34 0,'0'-12'17'0,"-4"8"-15"15,4 8 25-15,0-4-25 16,0 8 1-16,0 8 1 16,-9-1 0-16,1 9-4 15,-1 2 0-15,-5 6 5 16,2-1 0-16,3 4-1 15,5 3 0-15,0-6-1 16,4-1 1-16,8-3-1 16,1-9 1-16,-1 1-2 15,6-6 1-15,3-2-2 0,0-4 1 16,6 0-1-16,2-4 1 16,2-4-3-16,-1 0 1 15,-4-4-3-15,-1 0 1 16,-4 0-5-16,-3 0 0 15,-5 0-10-15,-1-4 0 16</inkml:trace>
  <inkml:trace contextRef="#ctx0" brushRef="#br0" timeOffset="16">2680 3832 49 0,'10'12'24'0,"11"-47"-29"0,-13 27 42 16,5 0-37-16,4 0 0 15,6 0-3-15,2-2 1 16,2 2-5-16,0 4 1 16,-10 8-7-16,0 0 0 15</inkml:trace>
  <inkml:trace contextRef="#ctx0" brushRef="#br0" timeOffset="17">2991 3781 54 0,'-10'0'27'0,"10"-4"-24"0,0 4 46 0,0 0-47 16,10 0 1-16,7 0 0 15,0 0 0-15,9-4-5 16,4 8 1-16,1 0-1 16,9-4 0-16,-5-4-5 15,-1 8 0-15,1-8-5 16,-4 4 1-16,-1 0-7 16,1 0 0-16</inkml:trace>
  <inkml:trace contextRef="#ctx0" brushRef="#br0" timeOffset="18">3177 3773 41 0,'6'8'20'0,"-12"-4"-20"16,6 4 33-16,0-4-30 15,0 16 0-15,0 3 4 16,-4 12 0-16,0-4-8 16,4 4 1-16,0 0 5 15,0 3 0-15,0-6-2 0,0-5 0 16,0-3-4 0,0-5 0-16,0-3-7 0,4-4 1 15,-4-12-9-15,0 0 0 16</inkml:trace>
  <inkml:trace contextRef="#ctx0" brushRef="#br0" timeOffset="19">3509 3813 40 0,'0'-8'20'0,"6"-12"-23"16,-2 12 34-16,0 2-28 0,-4 6 0 16,0 0 3-16,0 0 0 15,0 2-7-15,-4 6 1 16,0 8 5-16,-6 4 0 15,-3 7-1-15,1 4 0 16,-7-4 0-16,7 4 0 16,-1 4-1-16,4 5 1 15,1-6-1-15,8 1 1 16,0-7-1-16,8-1 0 16,5-7-1-16,4-6 0 0,6-6-1 15,2 4 0-15,6-8-3 16,0 4 0-16,-5-4-2 15,5 0 0-15,-6-4-5 16,2 0 1-16,-6-4-11 16,-7 0 1-16,-1-4 0 15,-17 0 1-15</inkml:trace>
  <inkml:trace contextRef="#ctx0" brushRef="#br0" timeOffset="20">3431 4081 56 0,'-8'0'28'0,"29"-12"-37"16,-12 5 59-16,5-1-49 16,3-4 0-16,4 4 0 0,2 0 0 15,-2-4-2-15,1 6 0 16,0-6-1-16,-4 0 1 15,-1-4-8-15,-4 5 1 16,-5 3-8-16,-2 0 0 16</inkml:trace>
  <inkml:trace contextRef="#ctx0" brushRef="#br0" timeOffset="21">3475 3771 56 0,'5'-8'28'0,"16"-4"-36"15,-7 4 50-15,3 4-42 16,4-4 0-16,2 1 0 16,2-5 1-16,10 4-3 15,1 4 1-15,-5 0-7 16,-1 4 0-16,0 4-7 15,-4 8 1-15</inkml:trace>
  <inkml:trace contextRef="#ctx0" brushRef="#br0" timeOffset="22">3847 4202 42 0,'-6'0'21'0,"6"-4"-15"0,0 0 33 16,0-4-37-16,0-4 1 15,0-2 0-15,0-6 1 16,6-8-5-16,-2-3 0 16,-4-4 3-16,9-7 0 15,-5-1-1-15,4 0 0 16,5 3-1-16,5 2 1 0,-1-1-2 15,2 1 1-15,-2-1 0 16,4 3 0-16,1 9-1 16,0 7 1-16,-4 8 0 15,-1 12 0-15,0 8 0 16,-3 4 0-16,-6 8 1 16,-3-5 0-16,-5 5 0 15,0 3 0-15,-5 1 0 16,-3-2 0-16,-6 2-1 15,1-4 1-15,-4-1-1 16,-1 1 1-16,-3-5-1 16,-2 4 0-16,2 1 0 15,0-5 1-15,2 5-1 16,7 0 1-16,7-1 0 16,5 5 1-16,9-10 0 15,8 6 1-15,1-4-1 0,-1-1 1 16,6 1-1-16,-2 0 0 15,0-1-3-15,2-3 0 16,-2 0-5-16,1-4 0 16,-4 0-6-16,0-6 0 15,-5 2-7-15,4-4 1 16</inkml:trace>
  <inkml:trace contextRef="#ctx0" brushRef="#br0" timeOffset="23">4499 3653 42 0,'-8'-12'21'0,"-32"20"-17"0,26-4 33 0,-3 4-35 16,-4 0 1-16,-2 7 3 15,2-3 0-15,3 0-8 16,9 7 1-16,1 1 3 16,8 4 1-16,4-2-1 15,5 9 0-15,3-3-2 16,2-2 1-16,12 2 0 16,1-1 1-16,-2 1 1 15,-2-1 0-15,-6 3 0 0,1-2 1 16,-10-5 1-16,-3 1 0 15,-14-5-1-15,-9-3 1 16,-3 0-2-16,-10-8 0 16,-3-4-3-16,-10-8 0 15,0-4-11-15,5-8 1 16,3 0-12-16,15-3 1 16</inkml:trace>
  <inkml:trace contextRef="#ctx0" brushRef="#br0" timeOffset="24">7882 3416 26 0,'8'-4'13'0,"1"-16"-9"16,-5 14 14-16,0-2-14 15,6-4 0-15,-2 0 3 16,1 4 1-16,-5 0-8 16,5 5 0-16,-9 3 6 15,0 3 1-15,-4 5-2 16,-5 8 0-16,0 4-2 16,1-2 1-16,-6 6-2 15,5-1 1-15,1 1-2 16,-1-2 1-16,-3 6-1 15,6-1 0-15,2 1 0 16,14-9 0-16,7 1-1 16,4 2 1-16,6-10-1 0,4-4 1 15,-1-8-1-15,1 4 1 16,0-4-1-16,-1-4 1 16,9 4-4-16,-8-8 1 15,-1 0-6-15,-3 0 0 16,-6 2-8-16,-3-2 0 15</inkml:trace>
  <inkml:trace contextRef="#ctx0" brushRef="#br0" timeOffset="25">8249 3684 48 0,'-22'32'24'0,"32"-24"-22"0,-2-5 39 16,5-3-40-16,8-3 0 15,6-1 2-15,0 4 1 16,3-4-5-16,9-4 1 16,9 4 2-16,-4 4 0 15,0-8-4-15,-4 0 0 16,2-7-7-16,-2 7 1 0,-5-4-8 16,-4 0 0-16</inkml:trace>
  <inkml:trace contextRef="#ctx0" brushRef="#br0" timeOffset="26">8371 3370 45 0,'-8'0'22'0,"-1"-4"-18"15,9 4 38-15,0 0-41 16,9-8 0-16,-1 0 1 15,6 0 0-15,3 1-3 16,6-1 1-16,7 4 1 16,5 0 0-16,3 0-1 15,2 0 1 1,4-8-10 0,-9 12 1-16,-8 4-7 15,-14 4 0-15</inkml:trace>
  <inkml:trace contextRef="#ctx0" brushRef="#br0" timeOffset="27">8450 3338 39 0,'5'0'19'0,"12"-3"-17"15,-17 3 27-15,0 0-28 16,4 3 1-16,0 5 2 15,2 8 1-15,-6 4-5 16,0 6 0-16,-6 5 4 16,6 5 0-16,0 6-1 15,-4-3 0-15,4-8-2 0,4 1 1 16,2-2-5-16,2-6 1 16,1-1-6-16,-1-7 0 15,1-12-7-15,-5 0 0 16</inkml:trace>
  <inkml:trace contextRef="#ctx0" brushRef="#br0" timeOffset="28">8892 3327 38 0,'0'-4'19'0,"0"-4"-19"15,0 8 28-15,0 0-26 16,0 0 0-16,4 8 3 16,0 4 0-16,-4 7-5 15,0 13 0-15,6 2 5 16,-6 9 1-16,4-1-3 0,5 1 1 16,-1 4-1-16,1-5 0 15,-1-10-2-15,2-1 0 16,-2-7-3-16,-3-5 0 15,-1-3-4-15,-4-8 0 16,0-8-10-16,0 0 1 16</inkml:trace>
  <inkml:trace contextRef="#ctx0" brushRef="#br0" timeOffset="29">8927 3556 48 0,'0'0'24'0,"13"-24"-21"16,-9 17 38-16,6-5-40 15,7 0 0-15,4-4 1 16,6-2 0-16,4-2-3 16,9-3 1-16,-2-1 0 15,6 6 1-15,-5-2-2 16,-8 4 0-16,5 5-6 16,-15-1 1-16,-4 4-9 15,-11 8 0-15</inkml:trace>
  <inkml:trace contextRef="#ctx0" brushRef="#br0" timeOffset="30">8984 3505 46 0,'-9'8'23'0,"18"-4"-15"0,-9-4 36 16,8 0-42-16,6 4 0 15,-1-4 4-15,4 0 1 16,1 8-7-16,4 11 1 16,9 5 5-16,0-5 0 15,-1 1-1-15,5 2 0 16,-4 2-2-16,3-1 0 16,-3-7-6-16,-8-8 0 0,2 4-9 15,-12-4 1-15,-3-1-11 16,-2-7 1-16</inkml:trace>
  <inkml:trace contextRef="#ctx0" brushRef="#br0" timeOffset="31">9540 3338 36 0,'14'-15'18'0,"-6"7"-10"0,-8 8 19 16,0 0-25-16,0 0 0 46,0 4 3-46,-4 8 1 0,0 3-6 0,-2 9 0 0,-2 2 4 0,-1 2 1 16,1 3-1-16,3 7 1 16,1 5-2-16,4 1 0 15,0 3-1-15,4-9 1 16,1-7-2-16,3 0 1 16,5-3-2-16,5-10 1 15,-1-6-1-15,6 0 1 0,-2-4-1 16,6-12 0-16,-2-4-1 15,2 0 1-15,-5 0-4 16,-4 2 1-16,-5-6-8 16,-5-4 0-16,-4 8-6 15,-8-7 0-15</inkml:trace>
  <inkml:trace contextRef="#ctx0" brushRef="#br0" timeOffset="32">9538 3619 54 0,'-10'-8'27'0,"33"0"-34"16,-15 4 47-16,5 4-40 16,5-8 1-16,-1 0-1 0,6-3 1 15,-2 3-2-15,2 4 1 16,-6-4-2-16,0 0 0 15,1 4-5-15,-5-4 0 16,-5 1-7-16,-8 7 0 16</inkml:trace>
  <inkml:trace contextRef="#ctx0" brushRef="#br0" timeOffset="33">9542 3428 63 0,'-4'0'31'0,"34"-8"-41"16,-16 0 59-16,3 0-49 16,10-4 0-16,-2 2-2 15,2-2 1-15,-1 4-4 16,-4 0 0-16,4 0-12 16,5 8 1-16</inkml:trace>
  <inkml:trace contextRef="#ctx0" brushRef="#br0" timeOffset="34">10071 3358 37 0,'-4'-4'18'0,"17"4"-11"0,-13 0 20 16,0 0-26-16,4 4 1 0,-8 8 0 15,4 4 1-15,-9 2-3 16,5 6 0-16,-4-1 3 16,-5 5 0-16,-1 6-1 15,1 5 1-15,0 0 0 16,-5-1 0-16,9-6 0 16,5 3 0-16,0-7-2 15,8-1 1-15,5-7-1 16,9-6 0-16,8 2-1 15,5-8 1-15,-6-8-1 16,15-4 0-16,-5 0-3 16,0-4 1-16,1-4-4 15,-2 4 1-15,-7 6-5 16,-2-6 1-16,-2 0-7 16,-6 4 1-16</inkml:trace>
  <inkml:trace contextRef="#ctx0" brushRef="#br0" timeOffset="35">10408 3692 48 0,'-4'0'24'0,"25"16"-22"16,-7-12 36-16,-1 0-36 15,4-4 0-15,14 8 1 16,4-5 0-16,5 9-4 16,4-8 0-16,-6 0 2 15,2 0 1-15,-5 0-4 16,-4-12 1-16,9 4-7 16,-10-4 0-16,-4-3-7 15,-4-1 0-15</inkml:trace>
  <inkml:trace contextRef="#ctx0" brushRef="#br0" timeOffset="36">10465 3354 49 0,'-17'-4'24'0,"12"0"-23"0,5 4 37 15,0 0-37-15,9 0 0 16,4 0 1-16,9 0 0 16,14-4-3-16,2 4 1 15,14 0 0-15,-8 0 1 16,-4 0-2-16,-5 0 1 16,-4 4-5-16,-1 4 0 15,-7 0-10-15,-6 0 0 16</inkml:trace>
  <inkml:trace contextRef="#ctx0" brushRef="#br0" timeOffset="37">10596 3400 39 0,'-4'0'19'0,"17"4"-18"0,-13-4 33 15,0 8-34-15,0 0 1 0,4 7 2 16,-4 1 0-16,0 12-3 16,0-2 0-16,-4 1 2 15,4-3 1-15,0 3-2 16,0-3 1-16,4-2-2 16,-4-6 1-16,4-4-5 15,2 0 1-15,-6-12-10 16,4-8 1-1</inkml:trace>
  <inkml:trace contextRef="#ctx0" brushRef="#br0" timeOffset="38">11021 3532 46 0,'-4'8'23'0,"12"-16"-28"15,2 5 35-15,3 3-30 16,-1 0 0-16,5 3 3 15,6 1 0-15,-2 4-3 0,15-4 0 16,-10 0 1-16,18 0 1 16,-14 0-1-16,10-12 1 15,-9 4-4-15,-6-4 0 16,2 0-3-16,-6-7 1 16,-7-1-3-16,3-2 0 15,-8-2-3-15,-5-4 0 16,2 1 4-16,-6-1 1 15,0 6 5-15,4 6 1 16,-4-4 3-16,0 1 0 0,0 3 4 16,0 12 0-16,13 0-2 15,-13 0 0-15,8 8-1 16,-8 7 0-16,0 9 0 16,-8 6 1-16,3 17 1 15,-3 3 0-15,8-3 0 16,0 8 0-16,0-1-3 15,13-11 0-15,0-4-4 16,-5-7 0-16,2-18-9 16,3 2 1-16,-5-8-11 15,1-4 1-15</inkml:trace>
  <inkml:trace contextRef="#ctx0" brushRef="#br0" timeOffset="39">11025 3338 40 0,'-4'4'20'0,"12"8"-21"0,-2-8 29 15,-2 8-26-15,0 4 1 16,-4 2 5-16,5 6 0 0,-5 7-9 16,0 3 1-16,-5 2 5 15,1 3 0-15,0 0-1 16,4 3 0-16,0-11-6 16,0 1 1-16,0-9-5 15,4-7 0-15,0-8-10 16,-4-4 1-16</inkml:trace>
  <inkml:trace contextRef="#ctx0" brushRef="#br0" timeOffset="40">11800 3505 30 0,'13'-8'15'0,"-3"-18"-5"0,-10 18 12 0,4-4-20 15,-4 0 0-15,0 1 3 16,-4 3 0-16,-6 0-5 16,-3 8 0-16,-4 0 4 15,-1 8 0-15,-8 7-1 16,12 9 0-16,-3 6-1 15,0 10 0-15,3-5-1 16,1 4 1-16,13-5 0 16,0 2 1-16,0-9-1 15,13-3 1-15,1-5-1 16,3-3 1-16,6-4-1 16,-2-12 0-16,6-8 1 15,-6-4 0-15,6-8-1 16,-1-11 0-16,-4 0 0 15,-9-5 0-15,0 2-1 16,-13 3 1-16,0-1-5 0,-13 5 1 16,0 1-6-16,-1 6 0 15,-3 0-11-15,-4 12 1 16</inkml:trace>
  <inkml:trace contextRef="#ctx0" brushRef="#br0" timeOffset="41">12172 3479 46 0,'13'-20'23'0,"1"8"-25"15,-14 12 32-15,0 0-27 16,0 0 1-16,0 0 0 15,-4 0 0-15,-6 8-5 16,-7 4 0-16,-4 4 4 16,2 6 1-16,-2 9-2 15,-1 1 1-15,13 3 0 16,0 3 0-16,5-6 1 16,4-5 0-16,9-3-1 15,4-5 0-15,-1-3-1 16,15-12 1-16,-4-4-1 15,-2-8 1-15,-4-4-2 16,6-4 1-16,-11-7-1 0,1-1 0 16,-3-7-4-16,-7 1 1 15,-3 6-4-15,-3 5 1 16,-7-1-8-16,6 4 0 16,-9 5-7-16,-4-1 1 31</inkml:trace>
  <inkml:trace contextRef="#ctx0" brushRef="#br0" timeOffset="42">12369 3400 47 0,'0'0'23'0,"13"4"-23"16,-13 0 37-16,14 4-36 47,-14 4 1-47,8 3 1 0,-8 9 0 0,0 6-4 0,-8-2 0 0,8 3 2 15,-6 0 1-15,-2 1-3 16,8-6 1-16,0-6-3 16,0-5 0-16,8-11-5 15,-2-4 1-15,7-8-8 16,-5-7 1-16</inkml:trace>
  <inkml:trace contextRef="#ctx0" brushRef="#br0" timeOffset="43">12421 3350 52 0,'-25'-8'26'0,"19"-3"-23"0,6 3 47 16,0 8-48-16,0 0 0 15,0 0-1-15,6-4 1 16,7 4-3-16,-1 4 0 15,7 4 1-15,6 3 1 16,-2 5-1-16,-6 4 0 16,18 2 0-16,-9 2 0 15,9 3 0-15,-4 1 0 16,-10 2 0-16,2 5 0 0,-6-3 1 16,-8-1 0-16,-9 3 1 15,-9 1 1-15,-18-3 0 16,2-5 0-16,-11 1 0 15,5-10 1-15,-3-2-4 16,-1-12 0-16,4-4-11 16,1-12 0-16,16 0-9 15,14-6 1-15</inkml:trace>
  <inkml:trace contextRef="#ctx0" brushRef="#br0" timeOffset="44">13192 3015 43 0,'0'4'21'0,"0"35"-11"16,0-27 27-16,0 8-33 15,-8 18 1-15,2 5 1 16,-11 20 0-16,-8 18-6 16,2 12 0-16,-8 16 7 15,-3 3 1 1,-1 36-4 0,8-19 1-16,10-21-11 15,8-25 0-15,9-24-13 16,9-29 1-16</inkml:trace>
  <inkml:trace contextRef="#ctx0" brushRef="#br0" timeOffset="45">5094 3886 42 0,'-12'-4'21'0,"30"20"-22"0,-1-12 22 16,14 0-22-16,13 0 1 0,8-4 0 15,13-4 0-15,19 8 1 16,8 7 0-16,17-3 0 15,5 0 1-15,4-4 0 16,9 4 0-16,17-12 1 16,9 4 0-16,1-4-1 15,-1 0 0-15,0 0-1 16,0 0 1-16,-17 0-1 16,-13 4 0-16,-14 0-1 15,-13-4 1-15,-17 1-10 16,-22-1 1-16,-22-12-5 15,-18-7 0-15</inkml:trace>
  <inkml:trace contextRef="#ctx0" brushRef="#br0" timeOffset="46">7065 3716 34 0,'-10'11'17'0,"24"-26"-18"0,-10 11 25 15,5-4-22-15,0 0 0 16,-1 0 1-16,2 0 1 16,3 1-5-16,-5 7 1 15,1 0 3-15,5 0 0 16,-2 4-1-16,6-1 0 16,4 1 0-16,4 0 1 15,9 4-2-15,0 4 1 0,-1-4-1 16,2 7 1-16,-1-3-1 15,0 4 1-15,-5 0-2 16,1 2 0-16,-8-2 1 16,-11 3 0-16,-3 9 0 15,-9-2 1-15,-4-2-1 16,-5 3 1-16,-9 9-1 16,-3 7 1-16,-23-9-2 15,13-7 1-15,-39 9-2 16,0-1 0-16,5-1-8 15,4-2 1-15,7-1-7 16,16-11 1-16</inkml:trace>
  <inkml:trace contextRef="#ctx0" brushRef="#br0" timeOffset="47">8133 5050 27 0,'0'24'13'0,"0"-32"6"0,4 0 3 15,-4 8-19-15,5-24 1 16,-5 1 3-16,0-5 1 16,0-7-9-16,0-7 1 15,0-5 4-15,-5 4 1 16,5-15-2-16,0-5 0 16,0 10-2-16,5-2 0 15,3 5-2-15,5 3 1 0,5 11-1 16,8 5 1-16,5 5 0 15,0 6 0-15,-6 12 0 16,2-4 0-16,-5 12 0 16,-4 12 0-16,-10-4 1 15,-3 8 0-15,-5-2 0 16,-9 6 0-16,-5 3 0 16,-3 1 0-16,-4-4 0 15,-2-1 0-15,-4 1-3 16,2-6 0-16,8-2-6 15,3-4 1-15,1-4-9 16,9 4 1-16</inkml:trace>
  <inkml:trace contextRef="#ctx0" brushRef="#br0" timeOffset="48">8736 4583 43 0,'-17'-4'21'0,"17"23"-21"0,-4-22 32 15,-1 6-30-15,1 9 1 0,-10 4 2 16,1-4 1-16,-4-1-8 15,-1 5 1-15,1 0 4 16,4 2 0-16,5 6-2 16,-2 3 1-16,6 1-1 15,4-5 0-15,14-4 0 16,3 0 0-16,4-7 0 16,6-4 1-16,-2-4 0 15,-2-4 1-15,8-8 0 16,-10-8 1-16,2-3-2 15,-6-4 1-15,-4-4-1 16,-5-1 1-16,-2-3-2 16,-6-3 1-16,-6-1-6 15,-2-1 0-15,-9 9-5 16,4-1 1-16,-5 14-11 16,5 6 1-16</inkml:trace>
  <inkml:trace contextRef="#ctx0" brushRef="#br0" timeOffset="49">9196 4498 52 0,'-30'-12'26'0,"3"-8"-30"16,23 12 41-16,0 8-35 16,-5 4 0-16,-5 4 1 15,1 0 0-15,0 4-4 16,1 3 0-16,2 5 2 16,6 0 1-16,4 2-2 15,4 2 0-15,10-5 0 16,-1 1 0-16,4 3 0 15,-3 1 0-15,7-2 0 16,-4 6 0-16,1 3 1 16,-5-7 0-16,-13-2 1 15,0 2 0-15,-8-5 1 16,-5-3 1-16,-5-4-1 16,-4-4 1-16,-4 3-2 15,-4-7 0-15,3-4-6 0,0-8 0 16,6-3-8-16,4-5 0 15,7 4-7-15,10-3 1 16</inkml:trace>
  <inkml:trace contextRef="#ctx0" brushRef="#br0" timeOffset="50">9336 4537 60 0,'-9'-8'30'0,"45"0"-43"0,-24 8 60 15,7-4-46-15,2 4 0 16,6-4 1-16,7 4 1 16,10-4-4-16,4 4 1 15,-4-8 1-15,-1 5 1 16,-3-5-2-16,-9 4 1 15,9 4-1-15,-10 0 1 0,-8 0-1 16,-5 0 0-16,0-4 0 16,-3 8 0-16,-5-4 0 15,-9 4 0-15,0 4 0 16,-5 3 0-16,-3 9 0 16,-2 6 0-16,-3-2-1 15,1 3 1-15,3 5 0 16,-1 3 0-16,2-1 0 15,8 5 0-15,0-7 0 16,8-6 0-16,2-2 1 16,7-1 1-16,6-11-1 15,6 8 0-15,7-9 0 16,-1-3 0-16,9 0 0 16,-10-4 0-16,-3-4-4 15,-4 0 1-15,-2-4-6 16,2 0 1-16,-10 0-11 0,0-4 1 15</inkml:trace>
  <inkml:trace contextRef="#ctx0" brushRef="#br0" timeOffset="51">9480 4547 45 0,'4'0'22'0,"2"12"-26"0,-2-8 36 0,-4 16-28 0,0-1 0 0,0 9 4 15,-4 3 1-15,4 3-11 16,0 2 0-16,0-1 6 15,0-8 1-15,4-4-4 16,0-3 0-16,-4-5-6 16,5-3 1-16,-5-4-8 15,0-8 1-15,0 0-5 16,4-12 0-16</inkml:trace>
  <inkml:trace contextRef="#ctx0" brushRef="#br0" timeOffset="52">9760 4774 53 0,'-8'-12'26'0,"34"-4"-33"0,-17 12 41 0,4-7-34 16,9 3 0-16,8 0 0 16,5 0 0-16,-4 4 0 15,5-4 0-15,2-2-2 16,-2 2 0-16,-10-4-4 16,-9 0 1-16,6 1-6 15,-23-1 0 1</inkml:trace>
  <inkml:trace contextRef="#ctx0" brushRef="#br0" timeOffset="53">9808 4501 46 0,'-34'4'23'0,"34"0"-19"16,0-4 36-16,9-8-38 16,4 5 0-16,9-5 0 15,4 0 1-15,5 0-4 16,8 0 0-16,1 4 2 0,8 4 1 15,-10-4-4-15,-7-4 1 16,5 1-6-16,-11 3 0 16,-2 4-8-16,-6 4 0 15</inkml:trace>
  <inkml:trace contextRef="#ctx0" brushRef="#br0" timeOffset="54">10251 4956 55 0,'0'20'27'0,"4"-28"-30"16,1 0 47-16,-1 0-42 15,-4 0 0-15,4-6 1 16,0-6 0-16,6-4-4 16,-10-7 0-16,13-8 2 15,-5 1 1-15,5-17-2 16,1-3 1-16,3-1-1 16,0 4 0-16,0 9-1 15,2 7 1-15,-2 12 0 16,-3 7 0-16,7 12-1 15,0 8 1-15,-2 4 0 0,6 8 0 16,-11 4 0-16,-1-1 0 16,0 5 0-16,-13 0 1 15,0-1 0-15,-9 5 1 16,1-6 0-16,-5 6 0 16,-10-9-1-16,6 1 1 15,-5-4-1-15,0 0 0 16,4 3-1-16,1 1 0 15,4 0 0-15,5-2 0 16,2 2 0-16,6 8 1 16,0-5 0-16,10 1 0 0,3-1 0 15,0 0 0-15,9-3 0 16,0-5 1-16,9-3-4 16,4-4 0-16,3 0-4 15,10-4 0-15,-4-4-6 16,0-4 0-16,-4 0-7 15,-5-3 0-15</inkml:trace>
  <inkml:trace contextRef="#ctx0" brushRef="#br0" timeOffset="55">10776 4839 53 0,'0'24'26'0,"27"15"-27"0,-19-39 42 15,1 8-40-15,4 4 1 16,5-8 1-16,3 0 1 15,6 0-5-15,7-8 1 16,6 4 2-16,-1-4 0 16,9 0-3-16,0-4 1 0,9-4-7 15,-3 0 1-15,-16 1-11 16,10-1 1-16</inkml:trace>
  <inkml:trace contextRef="#ctx0" brushRef="#br0" timeOffset="56">10828 4450 57 0,'-17'-11'28'0,"13"3"-30"16,4 8 57-16,4-4-53 15,1 0 0-15,3 0 1 16,5 0 0-16,1-4-4 16,16 4 0-16,1 2 1 15,13-2 0-15,-5 0-4 16,-5-4 0-16,-7 8-6 16,-6 0 1-1,-2 4-10-15,-11 4 1 0</inkml:trace>
  <inkml:trace contextRef="#ctx0" brushRef="#br0" timeOffset="57">10943 4525 39 0,'0'-20'19'0,"-6"-15"-16"16,12 27 28-16,-2 0-31 15,0 1 0-15,-4 7 5 16,0 0 1-16,5 11-5 0,-1 5 1 16,-4 8 5-16,0 11 0 15,-4-5 0-15,-1 5 1 16,1 1-3-16,0 3 0 16,-2-5-2-16,6 1 0 15,0-3-5-15,0-9 0 16,0-8-6-16,6-3 1 15,-2-8-10-15,-4-4 1 16,0-12-3-16,0-7 1 16</inkml:trace>
  <inkml:trace contextRef="#ctx0" brushRef="#br0" timeOffset="58">11629 4587 56 0,'-13'-24'28'0,"0"32"-29"16,9-8 46-16,-4 0-45 16,-6 8 1-16,-8 4 0 15,-4 7 0-15,-4 1-1 16,-1 3 1-16,4 5 2 15,6 2 0-15,8 5 0 16,7-3 0-16,6-6 1 0,6 6 0 16,15-5-2-16,-4-11 1 15,6-5-1-15,2-3 0 16,6-8-1-16,0-4 1 16,9-7-1-16,-10-13 1 15,1-7-1-15,-10 0 1 16,-7 0-2-16,-1-4 1 15,-13-1-3-15,-13 10 1 16,-14 2-6-16,15 9 1 16,-15 3-9-16,-7 12 1 15,7 8-8-15,4-4 1 0</inkml:trace>
  <inkml:trace contextRef="#ctx0" brushRef="#br0" timeOffset="59">11827 4879 38 0,'0'11'19'0,"21"-7"-13"16,-21-4 26-16,0 0-28 16,0 0 0-16,0 0 6 15,0 0 0-15,0-8-10 16,5 1 0-16,-5-1 8 15,0 0 1-15,4-12-2 16,4-3 1-16,2-4-3 16,-1-4 0-16,3-16-3 0,7-7 1 15,-2-1-2-15,0-4 0 16,10 2-1-16,-2 6 0 16,-2 9 0-16,8 2 0 15,-6 9-1-15,-8 9 1 16,10 10-1-16,-10 4 1 15,-3 8 0-15,-1 8 0 16,-9 6 0-16,5 6 0 16,-9 0 0-16,-9 7 1 15,-4-3-1-15,1 2 0 16,-7-2 0-16,2 7 1 0,-9 0 0 16,13 5 0-16,-4-6 0 46,-2 1 0-46,15 1 0 0,-4-1 1 0,16-5 0 0,-4 2 0 0,19-1 0 16,-2-3 1-16,6-5-2 16,-1 0 1-16,9-3 0 15,9-1 0-15,4-3-7 16,0-4 0-16,-4 0-15 16,-6 4 1-16,-15 3-6 15,-10-11 1-15</inkml:trace>
  <inkml:trace contextRef="#ctx0" brushRef="#br0" timeOffset="60">1519 6481 27 0,'9'12'13'0,"-5"24"-3"15,-4-34 14-15,0 10-21 16,0-4 0-16,0-4 3 15,0 0 1-15,0-4-7 16,0 0 0-16,4-8 6 0,2-8 0 16,-2-2-2-16,0-10 1 15,1 1-2-15,-1-8 0 16,0-5-2 31,-4-2 0-47,4-5-1 0,1 0 1 0,3-3-1 0,2 7 0 0,3 13-1 0,-1-5 1 31,28 3 0-31,-5 16 0 0,-9 9 0 16,1-1 0-16,-6 12 1 15,-3 4 0-15,-9-1 1 16,-9 5 0-16,-4 0 0 16,-9 4 0-16,-5 3 0 15,-4 1 0-15,0-2-1 16,0 2 1-16,0 0-1 15,0-5 0-15,4 1-1 16,5-4 1-16,5-2-1 16,4-2 0-16,8 0-1 15,4 0 1-15,5 0-1 16,5 0 1-16,4 3-1 16,0 1 1-16,0 4 0 15,0 0 0-15,-5 3 0 16,-4 1 0-16,-3-2 0 15,-6 6 0-15,-8-1 0 0,-2-3 1 16,-2 0 0-16,-9-1 0 16,0-3 0-16,-2 2 0 15,2-6-1-15,-1 0 1 16,-3 4-2-16,-2-9 0 16,2 1-7-16,-2-8 1 31</inkml:trace>
  <inkml:trace contextRef="#ctx0" brushRef="#br0" timeOffset="61">1922 6403 41 0,'-26'-4'20'0,"26"-4"-26"16,4-2 32-16,4 6-26 16,6-8 0-16,-1 4 0 15,0 0 1-15,1 4-1 16,-1-4 0-16,4 1-2 31,5-5 1-31,0 0-8 0,0 4 1 0,-5 0-2 0,0-3 0 31</inkml:trace>
  <inkml:trace contextRef="#ctx0" brushRef="#br0" timeOffset="62">1958 6209 38 0,'0'-4'19'0,"4"-11"-7"16,-4 15 3-16,0 0-15 16,4-4 0-16,-4 4 2 15,0 0 1-15,4 4-1 16,-4 3 0-16,0 5 2 15,-4 8 1-15,0 6-1 0,0 2 1 16,-6 3-1-16,6 4 0 16,-5-3-2-16,5 2 0 15,0-3-1-15,4-3 0 16,4-1 0-16,0-3 0 16,5-6-1-16,-1 2 1 15,6-8-1-15,3-1 1 16,6-3-2-16,2-8 0 15,6 0-3-15,-1 0 0 16,-3-4-5-16,-6-8 1 16,-7 5-8-16,-1-5 0 0</inkml:trace>
  <inkml:trace contextRef="#ctx0" brushRef="#br0" timeOffset="63">1966 6201 52 0,'-22'0'26'0,"13"0"-44"0,9 0 56 16,9-4-39-16,-1 0 0 15,15-3 0-15,2-5 0 0,15 0 1 16,8-4 1-16,0 6-6 16,6-2 1-16,-2 0-8 15,0 4 1-15</inkml:trace>
  <inkml:trace contextRef="#ctx0" brushRef="#br0" timeOffset="64">2460 6158 47 0,'-13'4'23'0,"40"4"-30"0,-18-4 39 15,-9 4-33-15,4 3 1 16,0 5 3-16,0 4 0 16,-4 6-2-16,0 9 1 15,0 1 1-15,-4-1 0 16,4-5 0-16,0-2 1 0,0 3-6 16,0-7 1-16,0-5-4 15,-4-3 0-15,0-4-7 16,-1-4 0-16,1-6-3 15,0-8 1-15</inkml:trace>
  <inkml:trace contextRef="#ctx0" brushRef="#br0" timeOffset="65">2276 6146 56 0,'-21'0'28'0,"30"0"-40"16,-1-4 58-16,2 2-46 0,-2-2 1 16,18 0 1-1,5 0 1-15,8 4-4 16,1 0 1-16,4 0 1 0,0 0 1 16,-10 0-6-16,1 4 0 15,-8-4-11-15,-6 4 1 16,2 0-2-16,-2-2 0 15</inkml:trace>
  <inkml:trace contextRef="#ctx0" brushRef="#br0" timeOffset="66">2719 6124 55 0,'-31'0'27'0,"14"-8"-39"0,17 8 55 15,8-8-44-15,5 0 1 16,1 1 0-16,8-1 1 0,9 4-1 16,3 0 0-16,1 0 0 15,0 4 0-15,1-4-2 16,-2 4 1-16,1 4-6 15,-8 4 0-15,-1 0-8 16,0-1 1-16</inkml:trace>
  <inkml:trace contextRef="#ctx0" brushRef="#br0" timeOffset="67">2789 6154 38 0,'-5'-4'19'0,"32"-18"-28"16,-18 14 36-16,3 0-27 15,1 0 0-15,-3 0 1 16,-2 5 1 15,1 3-1-31,0 3 1 0,-5 9 2 0,-4 4 0 0,0 10 1 16,-4 6 0-16,-5 7 0 16,0 3 0-16,1 5-2 15,4 4 0-15,-2-9-1 16,6-3 0-16,0-3-3 15,0-5 0-15,-4-1-4 16,4-14 0-16,-4-8-7 16,4-4 0-16,0-4-3 15,0-16 1-15</inkml:trace>
  <inkml:trace contextRef="#ctx0" brushRef="#br0" timeOffset="68">3091 6217 50 0,'4'-24'25'0,"53"-3"-32"0,-40 19 42 15,1 4-35-15,4-4 1 63,5 2-1-63,-6 2 1 0,1 0-3 0,0 0 0 0,4 4-10 0,0 0 1 0,1 4-2 0,0 0 0 0</inkml:trace>
  <inkml:trace contextRef="#ctx0" brushRef="#br0" timeOffset="69">3144 6427 59 0,'-23'-20'29'0,"81"36"-49"15,-41-24 61-15,10-4-42 16,-2 0 0-16,2-2-3 15,-1-2 1-15,0 0 1 16,-4 5 1-16,0-1-13 16,-9-4 1-16</inkml:trace>
  <inkml:trace contextRef="#ctx0" brushRef="#br0" timeOffset="70">3231 6178 57 0,'-22'8'28'0,"22"15"-39"16,4-15 52-16,-4 4-42 15,-4 2 1-15,-5 10 0 16,-4 3 0-16,1 5 1 16,-7 3 0-16,7 3-1 0,3-6 1 15,5 3 0-15,-6 0 0 16,20-1 0-16,-2-6 1 15,9 3-1-15,6-7 0 16,7-13-1-16,5-3 0 16,5-4-2-16,-1-8 0 15,1 0-4-15,-2-3 0 16,-2-1-8-16,-10-4 1 16,-4 4-2-16,-8-4 0 0</inkml:trace>
  <inkml:trace contextRef="#ctx0" brushRef="#br0" timeOffset="71">3459 6699 33 0,'9'12'16'0,"-1"-48"-13"15,-4 25 28-15,1-8-29 16,-1-8 1-16,0-1 0 16,2-15 1-16,-6-7-5 15,4-1 0-15,4-4 4 0,5 9 1 16,0 3-2-16,5 4 0 15,4 5-1-15,4-2 1 16,0 17-1-16,9-1 1 31,9 12-2-31,0 4 1 16,-13 8-1-16,-10 0 1 16,-8 4 0-16,-7 4 0 15,-12 4 0-15,-11-1 0 0,-4 5 0 16,-6-2 0-16,-8-2-1 15,5 8 1-15,-1-1 0 16,0-7 1-16,1 7-1 16,7-3 0-16,11 6 1 15,7-6 0-15,5 0 1 16,13-1 1-16,4 5-1 16,6-1 0-16,12-7-1 15,9 0 1-15,0 2-6 16,4-6 1-16,-10 4-7 15,2-1 1-15,-5-11-11 16,-4 0 1-16</inkml:trace>
  <inkml:trace contextRef="#ctx0" brushRef="#br0" timeOffset="72">4011 6128 53 0,'4'-16'26'0,"9"-3"-30"0,-5 15 42 0,5-4-38 15,5 4 1-15,4 0 0 16,5 0 0-16,4 4-2 16,-1 0 1-16,1 4 0 15,-6 0 1-15,-2 4-1 16,-6 0 0-16,1 3 1 16,-10 1 0-16,1 0 0 15,-9 0 1-15,-4 2-1 16,-5 2 1-16,-9 0 0 15,-3 3 0-15,-6 5-1 16,1-10 1-16,0 10-1 16,4-4 0 46,4-1-1-62,5 1 1 0,5-5-2 0,3 5 1 0,1 0-2 0,4-2 1 0,0 2-3 0,0-1 1 0,4-3-5 16,-4 4 0-16,0-5-8 0,5 1 0 15</inkml:trace>
  <inkml:trace contextRef="#ctx0" brushRef="#br0" timeOffset="73">4151 6734 67 0,'-23'12'33'0,"23"-4"-50"0,5-8 62 16,9-4-53-16,-2 0 1 0,6 0-25 15,0-4 1-15</inkml:trace>
  <inkml:trace contextRef="#ctx0" brushRef="#br0" timeOffset="74">7191 6294 37 0,'-8'-4'18'0,"-1"4"-10"15,9 0 19-15,0 0-26 16,0 0 1-16,9 0 2 16,-1 0 1-16,10 4-5 15,4-4 1-15,9 4 3 16,4-4 1-16,9 0-1 16,8 0 1-16,9 4-3 0,4 0 1 15,-7 8-6-15,3 4 1 16,0-5-14-16,1 9 0 15</inkml:trace>
  <inkml:trace contextRef="#ctx0" brushRef="#br0" timeOffset="75">4837 6337 41 0,'5'12'20'0,"34"-20"-17"16,-26 8 27-16,5 8-28 15,-1 0 1-15,6 0 2 16,-2 4 1-16,14 2-6 16,1 6 0-16,-2 3 4 15,6 1 0-15,-9 3-2 16,0-3 1-16,-6-2-4 16,-2-2 0-16,-6-8-13 15,0 0 0-15,-9-1-2 16,2-3 1-16</inkml:trace>
  <inkml:trace contextRef="#ctx0" brushRef="#br0" timeOffset="76">4881 6096 49 0,'-17'-3'24'0,"21"3"-29"0,1 0 34 15,-1 7-29-15,0 5 0 0,1 8 3 16,-5 6 1-16,0 9-3 16,-5 9 0-16,1 6 2 15,0 4 1-15,-1 0-1 16,1-3 1-16,4 0-3 16,0-9 0-16,0-6-5 31,0-1 1-31,0-16-4 0,0-3 0 0,4-12-8 15,-4-4 0-15</inkml:trace>
  <inkml:trace contextRef="#ctx0" brushRef="#br0" timeOffset="77">4921 6290 46 0,'-9'-11'23'0,"31"-9"-20"16,-14 8 37-16,6 2-38 0,-1-2 0 16,18-12 0-16,3 1 1 15,14-5-5-15,0 10 0 16,2 2-3-16,-12 4 1 16,-7 4-11-16,-4 5 0 15</inkml:trace>
  <inkml:trace contextRef="#ctx0" brushRef="#br0" timeOffset="78">5381 6539 44 0,'0'0'22'0,"39"-10"-32"0,-22-2 34 16,6 0-26-16,7 0 1 16,5-3-1-16,0 3 1 0,-5-4 0 15,1 4 1-15,-8-3-10 16,-6 7 1-16</inkml:trace>
  <inkml:trace contextRef="#ctx0" brushRef="#br0" timeOffset="79">5412 6186 48 0,'-6'-4'24'0,"6"-4"-22"0,6 4 44 15,2 0-44-15,5 0 0 16,4-4 0-16,10 0 1 31,42-10-6-31,6 2 1 16,0 0-3-16,-14 5 1 15,-9-5-12-15,-12 16 1 16</inkml:trace>
  <inkml:trace contextRef="#ctx0" brushRef="#br0" timeOffset="80">5446 6166 40 0,'-9'-12'20'0,"9"0"-28"0,0 12 36 0,0 0-27 16,5 4 1-16,-5 0 2 15,0 8 1-15,-5 4-4 16,1 3 0-16,0 13 3 16,-1-2 1-16,5 5-1 15,0 1 1-15,0 3-2 16,0-1 0-16,5 1-1 15,3-4 0-15,1 1-1 16,5-2 1-16,7-7-1 16,6 1 0-16,3-8-1 15,1-5 0-15,0-3-4 16,7-9 1-16,-11-3-4 16,8-3 0-16,-9-1-9 15,-4-4 0-15</inkml:trace>
  <inkml:trace contextRef="#ctx0" brushRef="#br0" timeOffset="81">5809 6458 49 0,'-17'-12'24'0,"30"16"-23"16,0-12 38-16,9 0-39 15,4-3 1-15,9 3-1 31,5-4 1-31,-1 0-2 16,1-2 1-16,-6 2-2 0,-3 0 0 0,-4 0-5 16,-6 1 0-16,-2-1-7 15,-11 12 0-15</inkml:trace>
  <inkml:trace contextRef="#ctx0" brushRef="#br0" timeOffset="82">5880 6201 57 0,'-18'0'28'0,"32"4"-35"0,3-8 51 0,8-4-44 16,6-3 0-16,5-1 0 16,3 0 1-16,1 0-1 15,-2 2 0-15,-2 2-2 16,-1 0 0-16,-8 4-8 15,-10 0 0-15,-9 8-5 16,-8 4 0-16</inkml:trace>
  <inkml:trace contextRef="#ctx0" brushRef="#br0" timeOffset="83">5884 6174 57 0,'-14'-4'28'0,"41"4"-36"15,-23 0 45-15,1 4-37 16,-5 4 0-16,-5 3 0 16,-3 5 0-16,-1 8 1 15,1 2 0-15,2 5 1 0,2 5 0 16,0-1 0-16,4-1 0 16,4 2 0-16,10 3 0 15,-1-4-1-15,8-5 0 16,2-6 0-16,2-5 0 15,6 1-2-15,0-8 0 16,5-4-2-16,-6-4 0 16,1-4-4-16,-6-4 0 15,-2 0-10-15,-10 0 1 0</inkml:trace>
  <inkml:trace contextRef="#ctx0" brushRef="#br0" timeOffset="84">6401 6672 49 0,'-5'-4'24'0,"10"4"-20"0,-5-8 42 15,0 1-41-15,0-1 1 16,0 0 1-16,0-3 1 16,4-5-11-16,-4 0 1 15,4-7 6-15,1-5 1 16,-1-2-3-16,4-13 0 0,2 0-1 16,3-1 0-16,4-2-1 15,5-1 1-15,4 4-1 16,5 5 0-16,-1 7-1 15,1 3 1-15,0 10-1 16,-5 2 1-16,0 8 0 16,-4 0 0-16,0 12-1 15,-5 4 1-15,2 4 0 16,-2 4 0-16,0 2 0 16,-3 6 0-16,-6-1 0 15,-8 1 1-15,-4-2 0 16,-10 6 0-16,-3-1 0 15,0-3 1-15,-10-1-1 16,-8-3 1-16,1-10-3 16,-6-6 0-16,0-4-15 15,10 0 0-15,21-6-5 16,5-6 1-16</inkml:trace>
  <inkml:trace contextRef="#ctx0" brushRef="#br0" timeOffset="85">1716 7291 39 0,'4'-4'19'0,"-8"0"-14"15,4 4 25-15,4 0-27 16,-4 0 0-16,0 4 2 16,0 4 1-16,-8 2-7 15,-5 22 1-15,0-5 4 16,-5 5 0-16,1 7 0 15,0-1 0-15,3-3-1 16,5 1 0-16,5-9-1 16,4-5 0-16,4-2 0 15,5-8 0-15,9-8-2 16,8-8 0-16,9-8-2 16,9-8 1-16,0-2-2 15,-5 2 1-15,-5 1-3 0,-3 7 1 16,-4 4 0-16,-10 12 0 15,0 8 2-15,-3 4 1 16,-5-1 2 15,4 5 0-31,-5-2 1 0,6-2 1 0,3-4 0 0,6 0 0 16,-2-5-1-16,6-3 0 16,-2-4 0-16,2-7 0 15,-1-5-1-15,-4-4 0 0,-5 0-1 16,2-2 1-16,-7-10-1 15,-3 5 1-15,-5-9-1 16,-4-3 1-16,-8 1-3 16,-1-1 0-16,-5 7-5 15,1 1 0-15,1-1-10 16,3 10 0-16</inkml:trace>
  <inkml:trace contextRef="#ctx0" brushRef="#br0" timeOffset="86">2562 7275 36 0,'0'-8'18'0,"-10"4"-11"16,10 0 20-16,-4 4-25 16,0 4 1-16,-5 0 2 15,-4 8 0-15,-9 8-6 16,5 6 0-16,0 1 4 16,-2 1 0-16,2 7-1 15,-1-1 1-15,5 2-1 16,9-1 0-16,8-4 0 15,9 0 1-15,5-8 1 16,8-3 0-16,5-4 0 16,9-13 1-16,-5-3-2 15,3-7 1-15,-2-5-2 16,-1-8 1-16,-8-3-2 16,-6-8 0-16,-4 0-1 15,-13 0 0-15,-8-1 0 16,-4 6 1-16,-5-2-4 0,-4 1 1 15,-10 3-9-15,0 1 0 16,6-1-8-16,-2 10 0 16</inkml:trace>
  <inkml:trace contextRef="#ctx0" brushRef="#br0" timeOffset="87">2929 7680 40 0,'0'4'20'0,"4"-8"-15"15,-4 4 26-15,0 0-27 16,0 0 1-16,0 0 2 0,0 0 1 15,4-8-9-15,-4-4 0 16,0-4 6-16,0-7 0 16,0-5-2-16,0-2 0 15,4-5-2-15,2-8 1 16,-2 1-2-16,0-2 1 16,-4 1-1-16,5 0 0 15,3 13-1-15,1 2 1 16,9 5 0-16,3 3 0 0,6 5-1 15,3 3 1-15,-3 4-1 16,4 8 1-16,-10 12 0 16,-4 4 0-16,1-1 0 15,-9 5 1-15,-9 3 0 16,-4-3 1-16,-1 2 0 16,-7 2 0-16,-7-4-1 15,-6-5 1-15,-6 1-1 16,4 0 1-16,1-1-1 15,0 1 0-15,0 0-1 16,8-2 1-16,1 2-1 16,4 0 1-16,7 3-1 15,6 1 1-15,14 3-1 16,3 1 1-16,14-6 0 16,9 2 0-16,4-4-2 15,8-1 1-15,-4-7-6 16,-4 4 1-16,0-4-9 15,-4-8 0-15,-6 0-6 16,-3-4 1-16</inkml:trace>
  <inkml:trace contextRef="#ctx0" brushRef="#br0" timeOffset="88">3717 7325 28 0,'-22'-20'14'0,"0"14"-1"0,18 6 15 15,-1 0-23-15,-8 0 0 16,1 4 4-16,-7-2 1 16,-2 6-12-16,-1 4 1 15,0 0 6-15,4 3 1 16,5 1-4-16,9 0 1 15,4-1-2-15,9 1 0 16,3 4-2-16,7-2 1 0,-2 2 0 16,5 3 0-16,-1-3 0 15,-2 4 0 1,2 3 0 15,-8-1 0-31,-9-2 1 0,-8 0 0 0,-5-5 0 16,-8-3 1-16,-10-8-2 15,-2 2 0-15,-7-10-4 16,1 0 0-16,0 0-6 16,5 0 1-16,7-10-8 15,10 10 1-15</inkml:trace>
  <inkml:trace contextRef="#ctx0" brushRef="#br0" timeOffset="89">3919 7291 52 0,'-14'0'26'0,"36"-4"-37"0,-13 8 47 16,-5 4-37-16,0 2 0 15,1 18 2-15,-10-9 0 16,1 5 1-16,0-1 0 15,-5 5 0-15,1-2 1 16,-2 6 0-16,2-1 0 0,3 0 0 16,5-3 0-16,5-2-2 15,3 2 1-15,6-1-1 16,3-7 1-16,6-2 0 16,2-2 0-16,6-8-3 15,-1-12 1-15,6 4-5 16,-5-8 1-16,-6 8-6 15,2-8 1-15,-10 0-8 16,-7-2 0-16</inkml:trace>
  <inkml:trace contextRef="#ctx0" brushRef="#br0" timeOffset="90">3915 7590 51 0,'-10'-4'25'0,"58"-3"-35"0,-34-1 43 16,3 0-34-16,0 0 1 15,1 0-6-15,-1 1 1 16,2-1-2-16,-7-4 1 16,1 4-7-16,0 0 1 15</inkml:trace>
  <inkml:trace contextRef="#ctx0" brushRef="#br0" timeOffset="91">3919 7317 59 0,'-10'0'29'0,"33"12"-45"15,-11-12 62-15,7-12-48 16,-7 12 0-16,6-4-5 15,4 0 1-15,4 0 2 16,0 2 1-16,0 2-12 16,5 2 1-16</inkml:trace>
  <inkml:trace contextRef="#ctx0" brushRef="#br0" timeOffset="92">4339 7271 46 0,'-27'-16'23'0,"44"13"-31"16,-3-5 39-16,3 0-31 0,10-4 1 15,-1 4 2-15,5 0 1 16,0 5-4-16,-1-1 0 15,1 4 2-15,4-4 1 16,-9 8-1-16,0 0 0 16,-4-1-1-16,-9 5 0 0,1 4 1 15,-10 0 0-15,-8 3 0 16,-6 5 1-16,-7-4 0 16,-5 2 0-16,-4 10 0 15,0-9 1-15,-1-3-2 16,2 0 1-16,2-5-2 15,6 1 0-15,3 4-1 16,6 0 1-16,-1-2-3 16,5 2 1-16,4 0-3 15,0-1 0-15,0 1-3 16,0-4 1-16,8-4-6 16,1-1 1-16,1 1-5 15,-2 0 0-15</inkml:trace>
  <inkml:trace contextRef="#ctx0" brushRef="#br0" timeOffset="93">4584 7777 62 0,'-31'19'31'0,"41"-7"-107"0,7-8 62 16</inkml:trace>
  <inkml:trace contextRef="#ctx0" brushRef="#br0" timeOffset="94">5038 7325 40 0,'-4'43'20'0,"14"-8"-28"0,-6-27 40 0,5 4-32 15,-1 4 1-15,5 2-1 16,-3 2 1-16,-2-1-1 15,1 1 0-15,-1 0-2 16,1-5 0-16,-5-3-9 16,-4-4 1-16</inkml:trace>
  <inkml:trace contextRef="#ctx0" brushRef="#br0" timeOffset="95">5096 7228 53 0,'-35'-16'26'0,"18"-3"-33"15,11 11 47-15,6 0-40 16,0 0 1-16,0 8 0 0,0 0 0 16,6 0-2-16,2 0 1 15,9 8 1-15,6 0 0 16,3 0 0-16,5 7 0 15,0 5-1-15,7 4 1 16,2-1 0-16,-5 7 0 16,0-2-1-16,-5-5 1 15,1 5-1-15,-8-1 0 16,-6 5 1-16,-9-2 0 0,-12 1 1 16,-5 1 0-16,-9-5 0 15,-7-4 1-15,-15-4-1 16,-8-3 1-16,-4-4-4 15,3-4 1-15,6-1-6 16,3-3 0-16,9-4-12 16,10-4 0-16</inkml:trace>
  <inkml:trace contextRef="#ctx0" brushRef="#br0" timeOffset="96">5406 7648 49 0,'6'24'24'0,"63"-2"-22"16,-42-22 39-16,11-6-41 15,6 6 1-15,14 0 0 16,-1 6 1-16,-1-2-3 16,1-4 1-16,-9-10-3 15,-8 2 1-15,-5 0-13 16,-14 0 0-16</inkml:trace>
  <inkml:trace contextRef="#ctx0" brushRef="#br0" timeOffset="97">5560 7283 57 0,'-35'-8'28'0,"26"0"-37"16,9 8 52-16,9-4-44 15,0 0 1-15,3 4 0 16,7-7 1-16,2 7-1 16,1 0 0-16,8 3 0 0,10-6 1 15,4 3-3-15,4 0 1 16,0 3-5-16,4-3 0 15,-8 0-9-15,-4 4 0 16</inkml:trace>
  <inkml:trace contextRef="#ctx0" brushRef="#br0" timeOffset="98">5686 7345 46 0,'0'-12'23'0,"6"20"-28"0,-6-8 32 16,4 8-27-16,0-1 0 15,5 9 2-15,-1 0 1 16,-3 3-1-16,-1 5 0 16,-4 2 1-16,0-2 1 0,0 11-1 15,0 0 1-15,0 0-2 31,-4-16 1-31,-1 5-6 0,1-5 1 0,0-7-7 16,4-4 1-16,-4-8-7 16,4-4 1-16</inkml:trace>
  <inkml:trace contextRef="#ctx0" brushRef="#br0" timeOffset="99">6273 7244 55 0,'-25'0'27'0,"-19"4"-28"0,34-4 41 0,-2 0-39 16,-6 7 1-16,0 1 1 15,1 4 1-15,0 0-5 16,3 4 0-16,6 6 2 16,-1-6 1-16,9 3-1 15,4 1 0-15,5-1-1 16,9 1 0-16,8 4-1 16,5-2 1-16,0 2 0 15,-1-1 0-15,5 1 0 16,-14-1 0-16,-3-3 0 15,-5-6 1-15,-13 2-1 16,-8 0 1-16,-9-4 0 16,-10 3 1-16,-13-3-3 15,9-8 0-15,1-4-16 16,-5-4 0-16,4-12 0 16,1-7 0-16</inkml:trace>
  <inkml:trace contextRef="#ctx0" brushRef="#br0" timeOffset="100">6677 7252 34 0,'-10'19'17'0,"20"-23"-21"16,-10-4 34-16,4 4-29 15,-4 4 1-15,0 0 2 16,4-3 0-16,-4 3-3 0,4-8 0 16,-4 8 4-16,-4 4 0 15,-4-4-1-15,-6 7 0 16,-3 5-1-16,4-4 1 16,-10 8-2-16,-8 6 1 15,1 6-2-15,5-5 1 16,2 1 0-16,6-1 0 15,9 1-1-15,-2-6 1 16,14 2 0-16,10-4 1 16,3-1-1-16,6-3 1 15,7-4-3-15,5 0 1 0,-1-4-4 16,-3 0 0-16,0-4-8 16,-5 0 1-16,-4-4-8 15,0 4 0-15</inkml:trace>
  <inkml:trace contextRef="#ctx0" brushRef="#br0" timeOffset="101">6531 7443 17 0,'23'-12'8'0,"-6"-8"-23"15,-3 16 8-15</inkml:trace>
  <inkml:trace contextRef="#ctx0" brushRef="#br0" timeOffset="102">6834 7457 42 0,'-13'-8'21'0,"34"6"-19"0,-12-2 28 0,9 4-30 16,-1 0 1-16,6 0-1 15,-2 0 1-15,6 0-3 16,-6 0 0-16,2 4-10 15,-6-8 0-15</inkml:trace>
  <inkml:trace contextRef="#ctx0" brushRef="#br0" timeOffset="103">6855 7641 39 0,'-8'15'19'0,"3"-30"-17"0,5 7 28 0,0 0-29 16,0-4 1-16,0 0 2 16,5-3 1-16,-1-4-6 15,0-4 1-15,10-1 3 16,-1-3 0-16,0-9-1 15,5-2 0-15,-1 3-1 16,4 0 0-16,2-5-1 16,-6 18 1-16,1 2-1 15,-1 8 0-15,-4 9 0 16,1 6 0-16,-1 1 0 16,-5 8 1-16,1 8 0 15,-9 2 0-15,0 14 0 16,0-1 0-16,0 0 0 15,0 3 0-15,0-2-2 16,0-1 1-16,0 0-5 16,0-12 1-16,10-4-11 0,-2-7 0 15</inkml:trace>
  <inkml:trace contextRef="#ctx0" brushRef="#br0" timeOffset="104">7227 7652 52 0,'-17'16'26'0,"13"-20"-26"0,4-4 44 16,0-4-43-16,4-3 0 15,5-5 0-15,5-3 1 16,-2-8-3-16,1-8 1 16,0-4 0-16,5 1 1 15,-1-5-1-15,6 4 1 16,-2 1-2-16,2 6 1 0,-6 9 0 16,0 11 0-16,1 4-1 15,-1 1 1-15,0 7 0 16,-3 8 0-16,3 4-1 15,-8-5 1-15,1 13 0 16,-10 0 0-16,0 3 0 16,-10 5 0-16,1-4 1 15,-8 2 0-15,-1 5-1 16,1-7 1-16,-10 0 0 16,6-5 0-16,4 1 0 15,3-4 0-15,5 0-1 16,5-2 1-16,0 2-1 15,4 4 1-15,4-5 1 16,9 1 0-16,1 0 0 16,3 0 0-16,4-4-1 15,6-1 0-15,0 1-4 16,3 0 1-16,-4 0-5 16,0-4 0-16,-4 0-7 0,-4-4 0 15,0-4-4-15,-5-4 1 16</inkml:trace>
  <inkml:trace contextRef="#ctx0" brushRef="#br0" timeOffset="105">7653 7205 59 0,'-18'-16'29'0,"26"-8"-42"0,-2 16 57 0,-2 6-45 0,4-2 1 0,1 0 1 0,4 8 0 0,5-4-1 16,-1 4 0-16,14 2 1 15,-5 6 0-15,9 4 0 16,0 0 0-16,1 3-1 16,-6 9 1-16,1-5-1 15,-10 5 0-15,1 2 0 16,-9-3 1-16,-13 5 1 16,-4-1 0-16,-9 3 1 15,-14 2 0-15,-8-5 1 16,1-4 0-16,3-3-2 15,-4-6 0-15,-1-6-7 16,6 0 0-16,-1-8-14 16,10-8 0-16</inkml:trace>
  <inkml:trace contextRef="#ctx0" brushRef="#br0" timeOffset="106">7714 7248 39 0,'-9'0'19'0,"9"11"-25"15,0-11 32-15,0 0-26 16,5-4 1-16,-1 12 1 16,0 0 1-16,0 8-1 15,5 0 0-15,-5 10 2 16,2-3 0-16,-2 5 0 15,0-1 1-15,0 1-1 16,-4-2 0-16,0 2-5 16,0-5 0-16,0-3-8 15,0-8 0-15,-4-5-6 16,0-7 1-16</inkml:trace>
  <inkml:trace contextRef="#ctx0" brushRef="#br0" timeOffset="107">8355 7419 36 0,'-22'-4'18'0,"4"24"-11"62,18-20 15-62,0 0-20 0,4 4 1 0,6-4 1 0,-2 0 0 0,5 0-4 0,4 0 0 0,2 0 4 0,12 0 1 16,7 0-2-16,10 0 1 15,13 0-1-15,10-8 0 16,8 0-2-16,13 4 1 16,13-8-1-16,-1-3 0 15,-3 3-1-15,-5 0 1 16,-8 4-1-16,0 4 1 0,-22 0 0 15,-1 4 0-15,-17 4-1 16,-4-4 1-16,-13 0-1 16,-10 4 0-16,2 0 0 15,-10 0 1-15,-9 0-1 16,-4 0 0-16,-4-4 0 16,-1 4 1-16,-3-4-1 15,-2 8 1-15,6-8-1 16,-5 0 1-16,9-4-1 15,0 4 0-15,0 0 0 16,0 0 0-16,13-8 0 16,-7 0 0-16,-2 4 0 15,-4 4 1-15,4-8-1 16,-4 1 1-16,0-1 0 16,0-4 0-16,0-4 1 15,-4 2 0-15,0-2 0 16,-6-4 1-16,1-11-1 15,1-4 1-15,-1-11-2 0,-5-1 1 16,2-7-3-16,-6-5 0 16,6-4-5-16,2 2 0 15,6-10-13-15,8-14 0 16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7T07:19:20.262"/>
    </inkml:context>
    <inkml:brush xml:id="br0">
      <inkml:brushProperty name="width" value="0.07" units="cm"/>
      <inkml:brushProperty name="height" value="0.07" units="cm"/>
      <inkml:brushProperty name="color" value="#FFFFFF"/>
      <inkml:brushProperty name="fitToCurve" value="1"/>
    </inkml:brush>
  </inkml:definitions>
  <inkml:trace contextRef="#ctx0" brushRef="#br0">3601 563 31 0,'-4'0'15'0,"17"-8"-10"0,-9 8 15 0,6 0-19 15,7-4 0-15,0 4 2 16,1 0 0-16,16 0-3 16,23 0 1-16,9 0 1 15,8 0 1-15,14-4 0 16,8-3 1-16,13 3-1 15,17 0 1-15,6-4-1 16,-2 0 0-16,-3 0-1 16,-1 8 0-16,-3 0-1 15,-5-4 0-15,-18 0-1 16,-8 0 1-16,-8 4-4 16,-19-3 0-16,-8-1-11 15,-14 0 1-15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23:41:19.074"/>
    </inkml:context>
    <inkml:brush xml:id="br0">
      <inkml:brushProperty name="width" value="0.07" units="cm"/>
      <inkml:brushProperty name="height" value="0.07" units="cm"/>
      <inkml:brushProperty name="color" value="#26ADE4"/>
      <inkml:brushProperty name="fitToCurve" value="1"/>
    </inkml:brush>
  </inkml:definitions>
  <inkml:trace contextRef="#ctx0" brushRef="#br0">-9720 94 27 0,'-9'-19'13'0,"9"11"-5"0,0 8 14 0,-4-8-20 16,-4 0 1-16,-1-4 2 15,-4 1 1-15,0-1-7 16,-4 4 1-16,-5 4 5 16,-4-4 0-16,-5 16-1 15,-3-4 1-15,-6 4-2 16,1 0 1-16,-4 7-1 16,0 5 0-16,-15-1-2 15,11-3 1-15,-22 26-2 16,-2 5 1-16,6 15-1 15,4 9 0-15,8 22 0 16,15 1 1-16,7 11-1 16,14 3 0-16,17 9 0 15,13-12 0-15,22 1 0 16,22-10 0-16,3-10-1 16,5-16 1-16,1-16-1 0,4-15 1 15,3-15 1-15,11-20 0 16,7-20 1-16,4-23 0 15,-7-23 1-15,-6-20 0 16,2-15 0-16,-15-31 1 16,-8 3-1-16,-18 1 0 15,-16-9-1-15,-23 9 1 16,-13-4-2-16,-9 18 0 16,-25 13-3-16,-26 12 0 15,-5 14-6-15,-15 21 1 0,4 23-12 16,-12 23 1-16</inkml:trace>
  <inkml:trace contextRef="#ctx0" brushRef="#br0" timeOffset="1">-9849 1405 28 0,'4'-8'14'0,"-4"-4"-4"16,0 12 14-16,0 0-22 15,0 4 0-15,0 0 4 16,0 4 0-16,0 4-6 15,4 4 0-15,0 7 6 16,1 23 0-16,-1 9-1 16,0 22 0-16,1 20-2 15,-1 17 1-15,0 10-2 16,0-11 1-16,2-4-2 16,-2-8 1-16,0-19-4 15,5-12 1-15,4-12-15 16,8-34 1-16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7T07:19:21.137"/>
    </inkml:context>
    <inkml:brush xml:id="br0">
      <inkml:brushProperty name="width" value="0.07" units="cm"/>
      <inkml:brushProperty name="height" value="0.07" units="cm"/>
      <inkml:brushProperty name="color" value="#FFFFFF"/>
      <inkml:brushProperty name="fitToCurve" value="1"/>
    </inkml:brush>
  </inkml:definitions>
  <inkml:trace contextRef="#ctx0" brushRef="#br0">3753-926 19 0,'-19'-7'9'0,"29"18"-5"0,-10-11-2 16,0 0-5-16,9 0 0 15,-5-4 4-15,-4 4 1 0,4 4 2 16,-4-4 0-16,0 0 1 16,4 4 1-16,1 0 0 15,3 4 1-15,6 0-2 16,7 0 0-16,10 2-3 15,4-2 0-15,3 4-2 16,-2 0 0-16,2-4 0 16,-4 3 0-16,-3 1 1 15,-8 0 0-15,3 0 0 16,-4-2 0-16,-5 2 0 16,-1-4 1-16,2 0-1 15,-5 0 0-15,0 0 0 16,1-1 0-16,-6 9-1 15,-3-8 0-15,-5 4 0 32,-9 0 1-32,-9 4-1 0,-8 8 0 0,-12 6 0 15,-23-7 1-15,-1 5-1 16,-2-6 1-16,-2 6-7 0,0-1 1 16,10 1-6-16,-4-9 0 15</inkml:trace>
</inkml:ink>
</file>

<file path=ppt/ink/ink85.xml><?xml version="1.0" encoding="utf-8"?>
<inkml:ink xmlns:inkml="http://www.w3.org/2003/InkML">
  <inkml:definitions/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7T07:25:14.416"/>
    </inkml:context>
    <inkml:brush xml:id="br0">
      <inkml:brushProperty name="width" value="0.07" units="cm"/>
      <inkml:brushProperty name="height" value="0.07" units="cm"/>
      <inkml:brushProperty name="color" value="#26ADE4"/>
      <inkml:brushProperty name="fitToCurve" value="1"/>
    </inkml:brush>
  </inkml:definitions>
  <inkml:trace contextRef="#ctx0" brushRef="#br0">3113 262 31 0,'-21'-28'15'0,"-10"-7"-10"16,22 24 15-16,-3-9-21 15,-7 0 1-15,2 6 0 16,-8-7 0-16,-11 5 0 15,-13 1 0-15,-4 2 0 16,-22 2 1-16,-26 3 1 16,-8 4 0-16,-22 8 0 15,-14 4 1-15,-20 7 0 16,-13 5 1-16,-5 8 0 16,-3 7 0-16,12 4 0 15,2 8 1-15,18 3-2 16,5 12 0-16,5-2-1 15,7 6 1-15,18 3-2 16,9 16 0-16,15 4-1 16,11 0 0-16,13 4-1 0,14 13 1 15,13-6 0-15,9 6 0 16,18 6-1-16,13-5 1 16,12 5 0-16,15-8 0 15,15 11 0-15,16-10 0 16,25 15 0-16,9-13 0 15,16-14 0-15,15-8 1 16,35-10-1-16,13-9 0 16,13-8-1-16,30-14 1 0,6-13-1 15,3-9 0 1,154-14 0 0,-43-8 0-16,-37-4-1 15,-30-4 1-15,-12-2 1 16,-23-13 0-16,-17-13 0 15,-9 2 0-15,-18-26 1 16,-18 6 1-16,-25-5-1 16,-8-7 1-16,-20-1 0 15,-13-17 1-15,-17-13-1 16,-11-14 1-16,-6 2-2 16,-22-6 1-16,-10 0 0 15,-16-6 0-15,-13-7-1 16,-18 7 0-16,-18 3 0 15,-17 10 0-15,-23 2 1 16,-22 4 0-16,-12 1 0 0,-21-1 0 16,-19 17 1-16,-9-2 0 15,-13 11 0-15,-7 1 0 16,-29 14-1-16,0 9 0 16,-8 12-1-16,-20 10 1 15,-8 14-4-15,-18 16 1 16,-11 12-6-16,-23 16 0 15,-10 25-14-15,0 18 1 16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7T07:17:49.712"/>
    </inkml:context>
    <inkml:brush xml:id="br0">
      <inkml:brushProperty name="width" value="0.07" units="cm"/>
      <inkml:brushProperty name="height" value="0.07" units="cm"/>
      <inkml:brushProperty name="color" value="#D0CECE"/>
      <inkml:brushProperty name="fitToCurve" value="1"/>
    </inkml:brush>
  </inkml:definitions>
  <inkml:trace contextRef="#ctx0" brushRef="#br0">277 18 41 0,'-13'0'20'0,"4"-4"-17"0,5 4 29 16,-4 0-29-16,-6 8 0 16,-3 4 2-16,-6 2 1 15,2 6-7-15,-6 0 1 16,1 11 4-16,4 11 0 0,1-3-1 16,2 0 0-16,7 5-1 15,7-6 1-15,5-3-2 16,5-8 1-16,7 1-2 15,7-2 1-15,2-2-1 16,6-5 0-16,-2-7-5 47,11-4 1-47,3-12-13 0,9 8 0 0</inkml:trace>
  <inkml:trace contextRef="#ctx0" brushRef="#br0" timeOffset="968.7634">584 251 39 0,'-9'8'19'0,"13"-20"-22"15,-4 12 38-15,5 4-34 16,-1-8 1-16,4 8 3 15,5-4 1-15,1 4-6 16,8 0 0-16,0 4 4 16,-1 0 1-16,2-4-2 15,2 0 1-15,-2-4-3 16,3 0 1-16,-4 0-4 16,-5 0 1-16,0-8-5 0,-3 0 1 15,-1-4-8-15,-4 4 1 16,-1-7-4-16,2-5 1 15</inkml:trace>
  <inkml:trace contextRef="#ctx0" brushRef="#br0" timeOffset="687.5081">605 38 28 0,'-4'-8'14'0,"8"0"-6"0,-4 8 6 15,0 0-10-15,0 4 0 31,0 30 6-31,0 5 1 16,0 12-12-16,0 3 0 16,0-3 7-16,0-5 0 15,0 1-2-15,0-8 1 16,0-3-7-16,4-2 1 16,-4-7-4-16,6 1 0 0,-6-16-8 15,0-5 1-15,0-7-2 16,4-7 0-16</inkml:trace>
  <inkml:trace contextRef="#ctx0" brushRef="#br0" timeOffset="1203.1406">916-25 36 0,'0'-4'18'0,"0"8"-18"0,0 0 32 0,0 4-31 15,0 7 1-15,0 9 3 16,0-2 1-16,4 6-5 16,1 11 0-16,-1 7 4 15,0 1 1-15,6-4-2 16,-2 3 1-16,5 1-3 16,-4-12 1-16,-1-11-7 15,2 0 1-15,-2-2-8 16,-12-10 1-16,13-4-6 15,-1-4 0-15</inkml:trace>
  <inkml:trace contextRef="#ctx0" brushRef="#br0" timeOffset="1921.9018">1319 56 31 0,'0'-8'15'0,"-4"8"-8"16,4 0 21-16,-6 0-25 16,2 0 0-16,0 0 3 15,0 4 0-15,-5 4-8 0,-4 4 1 16,-9 0 4-16,9 7 1 15,0 5-2-15,5 3 0 16,-2 7-1-16,6 2 0 16,-1-5 0-16,5 3 0 15,5 2 0-15,3-5 1 16,6-8 0-16,-1-3 1 16,0-4 0-16,9-4 0 15,-5-12-1-15,0 0 1 16,2-8 0-16,2-4 1 0,-3-12-2 15,-1 1 0-15,-4-8 0 16,-3-9 0-16,-2 10 0 16,-3 3 0-16,-5-1-2 15,-9 1 0-15,-1 4-2 16,-2 0 1-16,-1 3-6 16,0 0 1-16,-1 9-13 15,5-1 1-15</inkml:trace>
  <inkml:trace contextRef="#ctx0" brushRef="#br0" timeOffset="2500.0405">1748 48 40 0,'0'0'20'0,"-5"-4"-11"16,1 4 21-16,0 0-28 16,-10 4 1-16,-3 4 0 15,0 0 1-15,-1 4-5 16,5 0 1-16,0 7 2 16,-1 9 0-16,6 2-1 15,-1 1 1-15,0 1-1 16,5 3 1-16,4-1-1 15,4 1 0-15,5-7 1 16,4-5 1-16,14-3 0 16,-2-4 0-16,6-12 0 15,0-4 0-15,3-8 1 16,2 0 0-16,-5-8-1 16,-6-7 0-16,2-5-1 15,-10 9 1-15,-7-23-2 16,-6 10 1-16,-4 5-2 0,-4 3 0 15,-10 5-5-15,-3-1 0 16,-6 1-9-16,2 4 1 16,4 3-7-16,-1-4 0 15</inkml:trace>
  <inkml:trace contextRef="#ctx0" brushRef="#br0" timeOffset="3031.2927">2195 44 46 0,'-10'0'23'0,"-3"0"-19"15,9 0 35-15,-5 0-38 16,1 4 0-16,-2 0 1 0,2 4 0 15,-1-4-3-15,0 4 1 16,5 4 0-16,0-5 1 16,4 1-1-16,4 4 1 15,5 0-1-15,8 0 0 16,1 10 0-16,3-2 1 16,2 3 0-16,-2-3 0 15,-4-1 0-15,1 1 1 16,-5-8 1-16,-4 2 0 15,-1 6 1-15,-8 0 0 0,-4-5-1 16,-9 5 0-16,-8-4 0 16,-10-1 0-16,0 1-6 15,1-8 0-15,-1-4-9 47,10-8 1-47,2-4-8 0,11-8 1 0</inkml:trace>
  <inkml:trace contextRef="#ctx0" brushRef="#br0" timeOffset="3484.4229">2456-13 36 0,'9'-4'18'0,"1"4"-16"0,-10 0 22 15,0 0-21-15,4 4 0 16,-4 3 3-16,0 9 0 16,0 8-6-16,-4-2 0 15,4 6 5-15,-6 7 0 16,2-4-1-16,4 4 1 15,4 0-2-15,2 0 0 0,2-5-1 16,1 6 1-16,8-13 0 16,-3 1 0-16,-1-1-1 15,-1-3 1-15,7-4-1 16,-2-6 1-16,0-2-2 16,1-4 1-16,-1 0-2 15,4-4 1-15,2 0-3 16,-2 0 1-16,2-8-4 15,-6 0 0-15,-3 0-7 16,-1 2 1-16,-5 2-7 16,-4-4 0-16</inkml:trace>
  <inkml:trace contextRef="#ctx0" brushRef="#br0" timeOffset="3734.4334">2505 305 46 0,'-30'0'23'0,"60"-16"-22"0,-22 10 38 16,6 6-39-16,-1-4 0 16,0-4 0-16,5 4 0 15,-1-4 0-15,0 0 0 16,1-4-3-16,-1 5 1 15,0-1-3-15,-3-4 1 16,-1 4-10-16,-4-4 1 0</inkml:trace>
  <inkml:trace contextRef="#ctx0" brushRef="#br0" timeOffset="3937.5547">2517 52 45 0,'-12'-8'22'0,"-6"-2"-18"16,18 10 37-16,9 0-37 16,4 0 0-16,1-4 1 15,7 4 1-15,2-4-8 16,-2-4 0-16,6 0 5 16,-2-4 0-16,6 1-6 15,-1-1 0-15,1 4-14 16,0 0 1-16</inkml:trace>
  <inkml:trace contextRef="#ctx0" brushRef="#br0" timeOffset="5968.8361">-108 1523 35 0,'-4'4'17'0,"8"0"-8"0,-4-4 13 0,0 0-19 15,0 0 1-15,0-8 3 16,0 0 0-16,0-4-8 15,0-7 0-15,0-5 6 16,0-2 0-16,4-17-2 16,1-4 0-16,-1-3-2 15,0-1 1-15,0-3-2 16,6-1 1-16,-2 8-1 16,1 1 0-16,4 11 0 15,1 7 0-15,3 12-1 16,-4 13 1-16,9 3 0 15,-9 0 1-15,0 11-1 16,1 5 1-16,-6 4-1 16,-3-1 1-16,-5 5 1 15,-5 2 0-15,-3 2-1 16,-6-1 1-16,-3-4-1 0,-6 5 0 16,2-2 0-16,4-6 1 15,-1-4-5-15,0-9 1 16,0-3-9-16,6-8 0 15,20 1-6-15,6-5 0 16</inkml:trace>
  <inkml:trace contextRef="#ctx0" brushRef="#br0" timeOffset="6500.0899">107 1444 42 0,'-10'12'21'0,"10"4"-21"16,0-16 32-16,0 0-29 15,0 0 0-15,4-4 2 16,6-4 0-16,3-8-7 16,0-6 1-16,1-2 4 0,-2-7 0 15,6-7-2-15,-6-1 0 16,2-4-1-16,8-7 0 15,0 6 0-15,0 5 0 16,0 4 0-16,-1 5 0 16,2 14 0-16,-2 8 0 15,2 4 0-15,-6 16 1 16,0 8 0-16,1 10 0 16,-5-3 0-16,0 13 0 0,1-5 0 15,-6-1 1-15,1 1-1 16,-1 1 0-16,-4-5-2 15,5-5 1-15,-5-2-3 16,-4-4 0-16,0-9-4 16,0-3 1-16,0-4-10 15,-4-4 0-15</inkml:trace>
  <inkml:trace contextRef="#ctx0" brushRef="#br0" timeOffset="6703.2186">199 1313 46 0,'-10'-8'23'0,"24"12"-22"15,-5-4 36-15,-1-4-36 16,5-3 0-16,14-1 1 0,4 0 0 31,21-4-6-31,-8 4 0 16,4 4-9-16,-8-4 0 15</inkml:trace>
  <inkml:trace contextRef="#ctx0" brushRef="#br0" timeOffset="7359.4786">705 1452 34 0,'-4'24'17'0,"4"-20"-9"15,0-4 17-15,0 0-22 16,0 0 0-16,0-8 3 16,0 0 0-16,0-8-8 15,0-6 1-15,4-6 4 16,2-3 0-16,2-11-1 16,1-9 0-16,4 0-2 15,1 1 0-15,-2 3 0 31,6 4 0-31,0 9-1 0,-1 2 1 0,0 5 0 0,1 7 0 16,-1 9 0-16,-4 7 1 16,1 8-1-16,-6-1 1 15,1 5 0-15,-5 4 0 16,1 4 0-16,-5-1 0 16,-5 5 0-16,-3 2 0 15,-9 14-1-15,-6-5 1 0,2 0-1 16,-2 1 1-16,6-6-1 15,-1-6 0-15,5-1 0 16,5-3 0-16,3-4 0 16,1 0 0-16,4-1 0 15,0 1 0-15,9 0 1 16,4-1 1-16,-1 0-1 16,7 1 1-16,-2 0-1 15,1 0 1-15,3-4-1 16,-4-1 1-16,1-3-3 15,0 0 0-15,4-4-11 16,-5-4 1-16,6 0-5 16,-6-7 0-16</inkml:trace>
  <inkml:trace contextRef="#ctx0" brushRef="#br0" timeOffset="8109.4875">1161 1442 36 0,'-9'-4'18'0,"14"-8"-16"16,-5 4 27-16,0 4-27 16,0-4 0-16,0-4 1 15,4-7 0-15,0-5-4 16,6-2 0-16,3-9 2 0,-1-1 1 15,1 1-2-15,1 5 1 16,-1-2-1-16,0 5 0 16,1 3 0-16,-6 5 0 15,5 3 0-15,-4 0 0 16,3 6 1-16,2 2 0 16,-1 8 0-16,0 4 1 15,-3 4 0-15,-2 6 1 16,1 2 0-16,-1 11 0 0,-3 5-1 15,-1 3 1-15,0-1-1 16,0 2 0-16,2-1-1 16,-2 0 1-16,0-4-2 15,1-4 0-15,-1-4-2 16,0-3 0-16,0-8-3 16,-4 0 0-16,0-8-6 15,0-4 1-15,-4-8-5 16,0-8 0-16</inkml:trace>
  <inkml:trace contextRef="#ctx0" brushRef="#br0" timeOffset="8250.1147">1240 1235 46 0,'-17'8'23'0,"21"3"-21"15,-4-11 41-15,9 4-40 16,-1-4 0-16,9-8 0 0,6 5 1 15,2-5-6-15,6 0 1 16,0-4-3-16,-5 4 0 16,5-2-11-16,-8-6 0 15</inkml:trace>
  <inkml:trace contextRef="#ctx0" brushRef="#br0" timeOffset="9297.0043">1599 1491 38 0,'0'12'19'0,"0"-8"-12"16,0-4 21-16,0 0-27 16,4-12 0-16,1 1 1 15,3-9 0-15,-3-2-2 16,3-10 0-16,2 5 1 15,3-12 1-15,-1-4-1 16,1 0 0-16,-3 0 0 0,3 1 0 16,-5 11-1-16,1-1 0 15,-1 13 1-15,2 3 0 16,-2 8 1-16,1 8 1 16,0 8-1-16,-1 12 1 15,2-1 1-15,-2 1 0 16,-3-1-2-16,3 5 1 62,5-8-1-62,1-2 1 0,-1-2-1 0,-1-8 1 0,7-4-2 0,2-8 1 0,-4-10-1 0,1-6 0 0,-5-7-2 16,0-8 0-16,1-1 0 16,-1 2 0-16,-5 15-1 15,1-1 0-15,-1 16 0 16,2 8 1-16,-6 16 1 15,1 11 1-15,-5 9 0 16,0 14 1-16,0-3 0 16,0-4 0-16,4-1-2 15,4-3 1-15,-3-4-5 16,3-8 0-16,2-4-7 16,-2-3 0-16,1-8-8 15,4-5 1-15</inkml:trace>
  <inkml:trace contextRef="#ctx0" brushRef="#br0" timeOffset="9890.7629">2203 1294 49 0,'-8'15'24'0,"20"-38"-25"0,-3 23 40 15,0 0-38-15,3-8 1 16,2 0-1-16,8 0 1 0,4 8-3 16,0-4 0-16,1-4-2 15,-2 1 0-15,-2-5-12 16,-6 4 1-16</inkml:trace>
  <inkml:trace contextRef="#ctx0" brushRef="#br0" timeOffset="9656.3835">2243 1045 46 0,'0'4'23'0,"0"14"-22"0,0-10 38 16,0 4-38-16,-6 4 1 0,2 3 0 16,0 5 1-16,0 3-3 15,-1 1 0-15,1-2 2 16,0 1 1-16,4-3-1 16,0-1 1-16,4 1-1 15,5-5 0-15,-1 0-1 16,2 1 0-16,2-9 0 15,1 1 0-15,4 0-1 16,2-4 0-16,2 0-1 16,6-4 0-16,-2-4-3 15,2-4 0-15,-4-4-4 16,-2 0 0-16,-4 4-9 16,-3 0 1-16</inkml:trace>
  <inkml:trace contextRef="#ctx0" brushRef="#br0" timeOffset="10156.3992">2255 1126 49 0,'-4'-8'24'0,"13"-4"-24"15,-5 5 35-15,0-1-34 16,5-4 0-16,9 4 0 15,3 0 0-15,6-2-4 16,-5 2 1-16,0 0-5 0,4 0 0 16,0 0-7-16,0 0 1 15</inkml:trace>
  <inkml:trace contextRef="#ctx0" brushRef="#br0" timeOffset="10703.2843">2579 1006 45 0,'-22'3'22'0,"32"-10"-19"0,-10 7 39 16,0 0-40-16,12-8 1 16,1 8 1-16,0-4 0 15,5 0-5-15,4-4 0 0,0 0 3 16,4 4 0-16,5 0-2 16,0 1 1-16,-6 3-5 15,2-4 0-15,-6 0-6 16,2-4 0-16,-10 8-6 15,4 0 0-15</inkml:trace>
  <inkml:trace contextRef="#ctx0" brushRef="#br0" timeOffset="10468.8948">2697 1017 39 0,'0'4'19'0,"4"-12"-18"15,-4 8 30-15,6 4-27 16,-2 4 0-16,-4 8 3 16,0 6 1-16,0 6-9 15,0 11 0-15,-4-4 6 16,4 1 0-16,0-2-2 16,0-3 0-16,0-3-2 15,4-5 0-15,-4-4-6 16,4-4 0-16,0-7-6 15,-4-8 0-15,0 0-6 16,9-12 1-16</inkml:trace>
  <inkml:trace contextRef="#ctx0" brushRef="#br0" timeOffset="11000.1539">2929 1002 47 0,'0'19'23'0,"0"-15"-24"15,0-4 40-15,0 4-38 16,0 4 1-16,0 0 0 15,0 10 1-15,-4-6-3 16,4 12 0-16,-5-1 3 0,1 1 0 16,0-1-1-16,4 9 1 15,0-10-1-15,4-2 1 16,5-1-1-16,-1-3 0 16,6 0 0-16,-1-5 0 15,0 1-1-15,9-4 1 16,-5-4-2-16,6-1 0 15,2 1-2-15,2-4 0 16,-5 4-4-16,0-4 0 16,-5 0-4-16,-4 0 1 15,1-8-8-15,-6 8 0 0</inkml:trace>
  <inkml:trace contextRef="#ctx0" brushRef="#br0" timeOffset="11218.9049">2916 1227 45 0,'0'0'22'0,"27"-16"-22"16,-19 16 36-16,1-4-35 16,8-2 0-16,6-2 0 15,2-4 0-15,2 0-3 16,0 4 0-16,-6 0-2 15,-4 1 1-15,6-5-10 16,-15 4 0-16</inkml:trace>
  <inkml:trace contextRef="#ctx0" brushRef="#br0" timeOffset="11422.0327">2939 1002 56 0,'4'-8'28'0,"22"-8"-34"0,-26 16 49 16,12-16-44-16,11 1 1 15,2-4 0-15,2 7 0 16,0 1-3-16,-6-1 0 0,2 12-9 16,-6-4 1-16,-4 12-4 15,1 7 0-15</inkml:trace>
  <inkml:trace contextRef="#ctx0" brushRef="#br0" timeOffset="11937.6652">3305 1402 49 0,'-8'8'24'0,"12"-24"-24"16,-4 13 46-16,-4-5-44 15,8-4 0-15,0-4 1 16,-4-7 1-16,6-8-5 16,-2-8 0-16,0-8 2 15,0-3 1-15,1-9-2 16,3-2 1-16,1 10-1 0,5 8 0 16,-1 4 0-16,-1 8 0 15,7 4-1-15,-2 7 1 16,0 8 0-16,1 4 1 15,-1 8-1-15,-4 4 1 16,1 0 1-16,-6 8 0 16,-3 8 0-16,-5 3 0 15,-5 1-1-15,-3 3 1 16,-2 4-1-16,-3-8 0 0,0 1-1 16,-5-5 0-16,1 5 0 15,4 6 0-15,1-6 0 16,-2-1 0-16,5 8 1 15,5 1 0-15,4-10 0 16,4-2 1-16,5-1 0 16,-1 1 0-16,10-4 0 15,4-1 0-15,4 1-1 16,0-4 1-16,1-1-6 16,0-4 1-16,-2 1-7 15,-2 0 0-15,-6-4-11 16,4-4 1-16</inkml:trace>
  <inkml:trace contextRef="#ctx0" brushRef="#br0" timeOffset="12390.7974">4015 784 53 0,'-10'-4'26'0,"2"0"-17"0,8 4 40 15,-4 0-45-15,-13 4 1 32,-2 4 0-32,-2 0 1 0,-6 4-8 0,2 2 0 0,2 2 5 15,6 4 1-15,8 3-4 16,5 1 1-16,8 3-1 15,5 3 0-15,8 2 0 16,6-1 0-16,-2-3 0 16,1 10 1-16,0-7-1 15,0 4 0-15,-5-3 1 16,0-10 0-16,2 2 0 16,-7-5 0-16,1 1 1 15,-3 0 1-15,-6-1 1 16,-4-3 0-16,-8 2 0 15,-6-2 0-15,1-4 0 16,-10 0 0-16,-6-8-5 16,-15-4 1-16,-4-8-13 15,-1-4 1-15,6-12-13 16,-1-6 0-16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23:41:19.078"/>
    </inkml:context>
    <inkml:brush xml:id="br0">
      <inkml:brushProperty name="width" value="0.07" units="cm"/>
      <inkml:brushProperty name="height" value="0.07" units="cm"/>
      <inkml:brushProperty name="color" value="#26ADE4"/>
      <inkml:brushProperty name="fitToCurve" value="1"/>
    </inkml:brush>
  </inkml:definitions>
  <inkml:trace contextRef="#ctx0" brushRef="#br0">-7607 208 19 0,'0'-4'9'0,"-4"16"-1"16,4-12 9-16,0 0-13 15,0 0 0-15,-4-4 2 0,-1 4 1 16,1-4-8-16,0-3 0 16,0 3 6-16,-2-5 0 15,2 5-2-15,-5-4 1 16,1 0 0-16,-1 0 0 15,-5 0-1-15,2 6 1 16,-6-6 0-16,-4 4 0 16,-8 0 0-16,-5 12 0 15,-9 2-1-15,-4 10 0 32,-9 0-1-32,-1 4 0 0,2 15-1 0,-5 12 0 0,8 5-1 15,5 17 1-15,4 5-1 78,0 12 0-78,9 14 0 0,0-2 0 0,13 9 0 0,14 11 1 0,8 10-2 0,4-19 1 0,13-10 0 0,14-9 1 0,13-14 0 16,13-20 0-16,18-21 0 16,7-24 1-16,6-15 0 15,12-27 1-15,6-24-1 16,-5-36 1-16,4-12-2 15,-5-3 1-15,-12-22-1 16,-9 2 0-16,-14-12 0 16,-17 7 0-16,-21 14-1 15,-18 2 1-15,-27 8-1 0,-21 23 1 16,-18 12-4-16,-18 10 0 16,6 18-9-16,-10 12 1 15,0 8-9-15,-1 4 0 16</inkml:trace>
  <inkml:trace contextRef="#ctx0" brushRef="#br0" timeOffset="1">-7768 1626 24 0,'8'-14'12'0,"-3"-14"2"0,-1 24 12 16,-4 1-23-16,0 3 1 15,0 11 4-15,0 9 0 16,0 10-8-16,-4 18 0 0,4 8 7 16,0 23 0-16,8 0-1 15,1 9 0-15,-1-2-3 16,2-10 0-16,3-2-4 15,0-6 0-15,9-8-16 16,4-13 1-16</inkml:trace>
  <inkml:trace contextRef="#ctx0" brushRef="#br0">-10300 2876 29 0,'0'-4'14'0,"5"-23"-6"0,-5 27 15 16,0 0-19-16,0 0 1 15,0 0 3-15,0 4 0 16,4 0-10-16,-4 7 1 16,0 10 7-16,0 10 0 15,0 8-2-15,0 12 1 16,0 17-3-16,0 3 1 16,-4 17-1-16,-1 6 0 0,1-3-1 15,0-12 1-15,-2-8-2 63,2-7 1-63,4-6-5 0,0-13 1 0,0-14-6 0,4-18 0 0,-4-13-7 0,10-25 0 0</inkml:trace>
  <inkml:trace contextRef="#ctx0" brushRef="#br0">-10375 3216 36 0,'-12'21'18'0,"12"-7"-11"16,0-10 25-16,4 0-29 15,0 0 1-15,5 0 3 16,-1 0 0-16,15 4-8 0,2-4 0 16,2 4 6-16,4 0 1 15,-1-4-3-15,1 0 0 16,0-4-1-16,-1 8 0 15,10-8-2-15,-5 0 1 16,-4 0-2-16,-1-12 0 16,-3 0-2-16,-6 0 1 15,1-4-2-15,-4 0 0 16,-6-6-3-16,2-6 1 16,-1-4 0-16,0-4 0 15,1-6-1-15,-1-2 1 0,0 0 1 16,5 0 0-16,-10-7 2 15,-3 11 0-15,-5 5 4 16,4 4 1-16,-4 7 4 16,4 8 1-16,-4 16 2 15,4 12 0-15,-4 20 1 16,0 22 1-16,0 18-3 16,-4 14 0-16,4 13-3 15,0 4 0-15,0-12-2 16,4-1 0-16,1-13-8 15,3-9 1-15,2-21-15 16,3-12 1-16</inkml:trace>
  <inkml:trace contextRef="#ctx0" brushRef="#br0">-9122 3315 21 0,'14'0'10'0,"-1"-16"8"0,-9 13-7 16,4-2-7-16,-3-3 0 15,-1 0 3-15,-4-4 0 16,4 0-8-16,-4 2 0 0,0-2 7 15,0-1 1-15,-4 1-1 16,0 5 0-16,-13 3-1 16,-6 4 1-16,-3 7-1 15,-9 9 0-15,-9 1-1 16,5 1 0-16,3 14-2 16,6 12 0-16,8 0-2 15,5-2 1-15,4 3-1 16,9-1 0-16,4-8-1 15,8-1 0-15,9-4 2 16,10-11 1-16,3-12 0 16,5-12 0-16,5-8 1 15,-5-4 1-15,1-7-1 16,-11-12 1-16,-2-10-2 16,-6 10 1-16,0-5-1 15,-3 1 0-15,-10-1-1 0,-4-4 1 16,0 4-5-16,-4 6 1 15,-2 6-7-15,2 0 0 16,0 4-12-16,8-4 0 16</inkml:trace>
  <inkml:trace contextRef="#ctx0" brushRef="#br0">-8846 3271 30 0,'8'-12'15'0,"10"-18"0"16,-13 21 8-16,3 1-20 15,1 0 0-15,-5 1 6 16,-4 7 1-16,4 3-10 16,-4 9 1-16,-4 9 6 15,0 1 1-15,0 14-2 16,-1 12 0-16,1 4-2 15,0-4 0-15,-1-1-2 0,5 5 0 16,0-13-1-16,5-8 1 16,3-3-1-16,1-4 1 15,5-8-2-15,-1-2 1 16,-1-20-1-16,7 2 1 16,2-8-1-16,10-4 0 15,3-8-1-15,2-4 0 16,-5 9 1-16,4-2 0 15,-5 5-1-15,1 6 1 0,-10 2-1 16,2 8 1-16,-6 4 0 16,1 8 0-16,-1 2 0 15,0-2 0-15,1 1 0 16,-1-9 1-16,2 0 0 16,-2-8 0-16,0-4 1 15,-3-9 1-15,-1-1 0 16,-5-10 0-16,-4-8-1 15,-8 1 1-15,-4-11-3 16,-1-5 0-16,-1-8-9 63,2 1 1-63,4-14-14 0,4-7 1 0</inkml:trace>
  <inkml:trace contextRef="#ctx0" brushRef="#br0">-7077 2979 45 0,'-14'-8'22'0,"18"-19"-19"0,-4 15 42 16,0 4-44-16,10 0 1 15,-2 4 0-15,1 0 0 16,-1 4-3-16,5 0 0 15,5 8 2-15,-5 0 0 16,18 23-1-16,-1 1 0 16,1 0-1-16,0 7 1 0,-5 4 1 15,-4 1 0-15,-5-4 1 16,-4 0 0-16,-7 6 1 16,-12 10 0-16,-2-8 1 15,-9-1 0-15,-6-3 0 16,-3 4 1-16,0-14-1 15,0-5 1-15,-1-6-4 16,-4-7 0-16,1-16-6 16,-1-12 0-16,10 0-11 15,7-3 0-15,10-6-5 16,4 7 0-16</inkml:trace>
  <inkml:trace contextRef="#ctx0" brushRef="#br0">-7064 3035 41 0,'-5'8'20'0,"14"19"-7"0,-9-19 19 0,0 13-29 16,0 9 0-16,-4 6 3 15,-1 11 0-15,1 8-7 16,4 1 0-16,0-4 4 16,0-5 1-16,4-11-5 15,-4-1 1-15,0-6-6 16,0-9 1-16,5-2-9 16,-5-14 1-16,0-4-4 15,4-20 1-15</inkml:trace>
  <inkml:trace contextRef="#ctx0" brushRef="#br0">-6293 3113 31 0,'8'-14'15'0,"-4"-15"-4"0,-4 21 21 16,0-3-26-16,-4 3 0 0,0 0 4 15,-10 8 1-15,1 8-13 16,-4 0 0-16,-5 11 8 16,-4 10 0-16,3 9-3 15,2 2 0-15,3 16-2 16,9-2 0-16,5 9-2 15,8-12 1-15,5 2 0 16,9-14 1-16,-1-2 0 16,0-15 1-16,10-14 0 15,0-4 1-15,3-16 0 16,-4 4 1-16,4-22 0 16,1-14 0-1,-12-17-1 1,-11 2 0-16,-12 5-1 15,-6 5 0-15,-7 2-5 16,-4 12 0-16,-2 3-11 0,-2 8 0 16,2 10-8-16,-4-7 1 15</inkml:trace>
  <inkml:trace contextRef="#ctx0" brushRef="#br0">-5129 2991 40 0,'0'-28'20'0,"9"32"-10"16,-13 0 25-16,-1 0-33 15,-3 16 0-15,-5 8 2 16,-1 7 0-16,1 8-5 16,0 4 1-16,-1 2 3 15,2-1 1-15,7 3-1 16,5-8 0-16,5-11-1 16,-1-6 0-16,4-5-1 15,6-4 1-15,-1-9-2 16,4-8 0-16,1-4-2 15,4-5 1-15,0-8-1 16,0 9 0-16,0-2 0 16,-5 2 0-16,6 4 1 15,-2 8 0-15,0 0 0 0,6 2 1 16,0 2 0-16,-1 0 0 16,5-3 0-16,4-5 1 15,-9 0 1-15,0-9 0 16,0-3 2-16,-4-2 0 15,-4-2 1-15,0-8 1 16,-10-12-1-16,-3 0 0 16,-5 2-1-16,-5-3 0 15,-3-2-5-15,-6-1 1 16,1-3-9-16,0 4 0 16,5 2-12-16,2 10 1 0</inkml:trace>
  <inkml:trace contextRef="#ctx0" brushRef="#br0">-4380 2853 45 0,'18'0'22'0,"-14"3"-11"15,-4 5 25-15,0 4-34 0,-4 13 0 16,0 6 1-16,-6 12 1 16,-3 1-4-16,0 7 0 15,1 0 4-15,2 1 0 16,1 0-1-16,5-2 1 15,4-2-1-15,9-8 0 16,5-6 0-16,-2-5 0 16,10-9-1-16,-4-8 0 15,3 0-1-15,6-8 0 16,3-4-2-16,5-8 1 16,1 0-5-16,3 4 1 0,-3 0-5 15,-6-3 0-15,-4-1-10 16,-4-1 0-16,-4 1 1 15,-5-1 0-15</inkml:trace>
  <inkml:trace contextRef="#ctx0" brushRef="#br0">-4345 3296 48 0,'-35'0'24'0,"39"0"-27"16,6-5 48-16,3-3-44 16,-1 4 1-16,1-4 1 15,5 0 0-15,4 0-4 0,5-2 0 16,-2-2 3-16,11-5 0 16,-5 1-7-16,0 1 1 15,-6-1-12-15,2 4 1 16</inkml:trace>
  <inkml:trace contextRef="#ctx0" brushRef="#br0">-4349 2897 68 0,'-17'-29'34'0,"47"17"-36"15,-22 5 59-15,6-1-56 16,3 0 0-16,10 0 0 16,7 0 0-16,10-1-3 15,-4 5 1-15,-1 2-7 16,9-6 0-16,1 8-12 16,3-12 0-16</inkml:trace>
  <inkml:trace contextRef="#ctx0" brushRef="#br0">-3036 3497 42 0,'-8'45'21'0,"12"-27"-10"0,-4-18 22 16,0 0-28-16,0 0 0 16,0 0 3-16,4-16 0 15,6-6-10-15,-2-7 1 16,1-10 7-16,0-2 0 16,-5-5-2-16,0-14 0 15,-4 8-1-15,0-3 1 16,0 0-3-16,-4 1 1 0,4 10-1 15,0 7 0-15,0 2-1 16,8 9 1-16,2-3-1 16,-2 10 0-16,14 3 0 15,0 3 0-15,14-3 0 16,6 5 0-16,8-5-1 16,-2 4 1-16,0-1-4 15,0-1 0-15,0 2-6 16,-4 0 1-16,-10 1-11 15,2 7 0-15</inkml:trace>
  <inkml:trace contextRef="#ctx0" brushRef="#br0">-2988 3137 54 0,'18'-4'27'0,"43"-8"-29"0,-38 4 41 15,3 0-39-15,9 4 1 16,4-2-1-16,5 2 1 16,0-9-4-16,9 1 0 15,-1 4-5-15,-4 1 1 16,-8-1-8-16,-1 4 1 0</inkml:trace>
  <inkml:trace contextRef="#ctx0" brushRef="#br0">-2326 2864 57 0,'-31'4'28'0,"23"-12"-33"16,8 12 45-16,0-4-38 16,0 0 0-16,13 0 2 15,13-4 0-15,-4 0-5 16,4 1 0-16,10-5 4 15,-2 0 0-15,10 4-1 16,0 0 1-16,0 4-4 16,8 0 0-16,6-4-5 15,-2-4 1-15,1 4-10 16,-5-5 1-16,5 7-4 16,-3-2 0-16</inkml:trace>
  <inkml:trace contextRef="#ctx0" brushRef="#br0">-2094 2833 47 0,'9'8'23'0,"-9"-16"-13"16,0 12 39-16,0 4-46 16,0 3 1-16,-4 5 3 0,-1 16 0 15,1 8-8-15,0-1 0 16,0 9 5-16,-2 3 1 15,2 0-3-15,0-7 1 16,-1-1-3-16,5-8 1 16,0 1-6-16,0-4 0 15,5-16-5-15,-1-9 0 16,0-3-11-16,2-11 1 16</inkml:trace>
  <inkml:trace contextRef="#ctx0" brushRef="#br0">-2330 3470 53 0,'-4'-8'26'0,"60"12"-31"0,-43-8 51 0,0 4-44 16,5-8 1-16,8 4 0 15,5 0 0-15,9-3-3 16,-1 7 1-16,5 4 3 16,0-4 0-16,8 0-1 15,1 0 1-15,-5 0 0 16,-9 0 0-16,5 0-2 15,-4-4 1-15,-2 0-1 16,-11 4 0-16,-6 0-1 16,-2 0 1-16,-2-5-1 15,-3 1 1-15,-2 4-1 16,-3 0 0-16,0-8 0 16,-5-1 0-16,-4-3-1 15,0-2 1-15,4-6-1 16,-4-8 1-16,4-11-1 0,-4-6 0 15,6-2-1-15,2-5 0 16,1-1 0-16,-1-3 1 16,1 8-1-16,1 8 1 15,-2 1-1-15,1 16 0 16,4 6 0-16,-1 1 0 16,6 12-1-16,0 8 1 15,4 8 0-15,4 5 1 16,-1 10 0-16,5 12 0 15,1-7 1-15,0 4 0 0,5-1 0 16,-2 2 1-16,6-3-1 16,-5-2 1-16,4-4-1 15,-3-9 1-15,-6-2-3 16,-4-1 1-16,0-10-6 16,-4-2 0-16,-4-8-7 46,0-2 1-46,-5-2-10 0,4-5 0 0</inkml:trace>
  <inkml:trace contextRef="#ctx0" brushRef="#br0">-763 2609 38 0,'0'-4'19'0,"0"-5"-7"0,0 9 23 15,0 0-32-15,0 4 0 16,0 5 3-16,-4 10 0 16,-2 9-6-16,2 11 1 15,-5 13 6-15,-3 9 1 16,-1 3-1-16,-1 8 0 15,5-6-2-15,1-6 1 16,3-5-3-16,5-3 1 0,0 0-8 16,5-14 1-16,-1 2-9 15,5-8 1-15,-1-13-11 16,10-10 1-16</inkml:trace>
  <inkml:trace contextRef="#ctx0" brushRef="#br0">-549 2652 63 0,'-4'-12'31'0,"8"4"-39"15,-4 8 61-15,0 0-52 16,8-4 1-16,2 0 0 0,7 8 0 16,10 8-3-16,7 4 0 15,1 7 2-15,1 12 0 16,3 6 0-16,-5 2 0 16,-3 4 1-16,-4-3 1 15,-1-1 0-15,-8 8 0 16,-5-3 1-16,-5-5 1 31,-8 4 0-31,-4-3 0 0,-17-1-1 0,-15 0 1 16,-12 2-1-16,-4-10 0 0,-6-8-5 15,2-10 0-15,7-9-10 16,18-20 1-16,19-9-15 16,20-6 0-16</inkml:trace>
  <inkml:trace contextRef="#ctx0" brushRef="#br0">-453 2790 46 0,'-4'-4'23'0,"4"8"-12"0,0-4 31 16,4 4-40-16,-4 4 1 0,0 11 3 16,0 5 1-16,-4 12-8 15,-5 7 1-15,-4 4 4 16,5-8 1-16,-2 5-2 16,6-3 0-16,0-7-5 15,-1-2 1-15,-3-8-7 16,4-5 1-16,-1-3-7 15,1-7 1-15,0-9-7 16,8-9 1-16</inkml:trace>
  <inkml:trace contextRef="#ctx0" brushRef="#br0" timeOffset="2">-10015 4019 24 0,'0'0'12'0,"4"0"-7"16,-4 0 12-16,9-4-14 15,-9 4 1-15,0 4 2 16,0 4 0-16,4 3-8 15,0 6 1-15,-4 14 5 16,0 1 1-16,0 7-2 16,-4 1 0-16,0 3-1 15,-1 4 0-15,1-3 0 16,-5 0 1-16,1 0-2 0,4 3 1 16,4-8-1-16,0-3 0 15,0-4-2-15,0-10 1 16,4-5-5-16,0-6 1 15,5-11-9-15,-9 0 1 16,8-15-1-16,1-6 0 16</inkml:trace>
  <inkml:trace contextRef="#ctx0" brushRef="#br0" timeOffset="3">-10260 4059 34 0,'-18'-4'17'0,"5"-17"-16"15,13 18 33-15,0 3-32 16,0-8 1-16,8 4 3 16,1 0 0-16,5 0-7 15,3 0 1-15,4-4 4 16,6 0 0-16,8 2-1 15,14-7 1-15,7 1-2 16,5 0 0-16,-7 0-1 16,-2 1 1-16,0 3-1 15,5 3 1-15,-9 1-2 16,-4 4 1-16,-4 4-1 16,-5 5 1-16,-5 3 0 0,-8-1 0 15,-5 5 0-15,-4-4 0 16,1 3 0-16,-10 9 0 31,1 7 0-31,-5 10 1 0,0-1-1 0,0 6 0 16,-5 6-1-16,5 0 0 15,0-2 0-15,5 2 0 16,-1-8-1-16,5-6 1 16,-1-10-1-16,2-4 1 15,-2-9-2-15,1-6 1 16,-1-5-3-16,-8-4 0 0,5-9-4 15,-1 2 1-15,-4-5-6 16,0 4 0-16,0-8-3 16,0 5 1-16</inkml:trace>
  <inkml:trace contextRef="#ctx0" brushRef="#br0" timeOffset="4">-9524 4331 41 0,'-10'-16'20'0,"10"20"-20"15,0-4 38-15,10-4-33 16,-2 4 0-16,9-4 3 16,6-4 1-16,7 8-12 15,9-4 1-15,1 0 7 16,4-4 0-16,0-2-3 16,-1-2 1-16,-3 8-3 0,0-5 1 15,-6 5 0-15,1-4 0 16,-4 8-1-16,-5 0 1 15,-4 4-1-15,0 4 0 16,0 5-1-16,-5-5 1 16,0 2-2-16,1 2 1 15,-5-8-4-15,0 0 1 16,1-4-13-16,-1-8 0 16</inkml:trace>
  <inkml:trace contextRef="#ctx0" brushRef="#br0" timeOffset="5">-8907 3904 27 0,'0'-4'13'0,"8"-8"-1"16,-8 12 5-16,0 0-14 15,0 0 0-15,0 0 1 16,-4 0 1-16,0 4-6 0,4 4 1 15,-5 0 4 1,1 5 1-16,0 2-1 0,4 13 0 16,-4 7 0-16,4 12 0 15,0 5 0-15,0-1 0 16,0 5-1-16,0 0 0 16,4-6-1-16,0-6 0 15,0 0-1-15,5-2 0 16,0-6-4-16,-1-4 0 15,2-8-7-15,-2-8 0 16,1-8-6-16,-1-8 1 0</inkml:trace>
  <inkml:trace contextRef="#ctx0" brushRef="#br0" timeOffset="6">-8692 4399 38 0,'-14'0'19'0,"32"0"-19"0,-5-5 34 16,4 1-30-16,10-4 0 16,4-3 2-16,11-1 0 15,-2-4-8-15,-5 8 0 16,1-4 5-16,-1 0 0 15,-5-4-5-15,1 4 0 16,-4 2-6-16,-6-2 0 0,-4 3-6 16,-3-3 0-16</inkml:trace>
  <inkml:trace contextRef="#ctx0" brushRef="#br0" timeOffset="7">-8614 4003 36 0,'0'4'18'0,"4"0"-16"0,-4-4 26 16,0 12-28-16,-4 3 1 16,0 14 2-16,-5-2 0 15,0 6-3-15,-3 5 1 16,-2 6 2-16,1 8 1 31,4-6-1-31,5-2 0 0,0-1-1 0,4 4 1 0,4-11-2 16,5 0 1-16,8-8 0 15,9-4 0-15,4-10-1 16,6-2 0-16,3-4 0 16,-8-3 1-1,13-1-2 1,-4 0 1-16,-6-4-5 15,-3-4 0-15,-4 0-9 16,-10-5 0-16,0 5-2 16,-3-4 0-16</inkml:trace>
  <inkml:trace contextRef="#ctx0" brushRef="#br0" timeOffset="8">-8552 4110 44 0,'-27'0'22'0,"27"-24"-15"15,9 13 37-15,3 3-41 16,2-8 0-16,3 7 2 16,10 1 0-16,-5 1-7 15,4-1 0-15,10 0 4 16,-2-4 1-16,5 0-8 15,5-3 0-15,-4 3-12 0,-5 4 1 16</inkml:trace>
  <inkml:trace contextRef="#ctx0" brushRef="#br0" timeOffset="15">-3680 4071 37 0,'0'-20'18'0,"23"15"-14"0,-23 5 21 16,0 0-24-16,0 0 1 15,4 9 3-15,0 7 1 16,-4-1-6-16,0 9 1 16,0 7 3-16,0 1 1 15,-4 4-1-15,0 7 1 16,0 0-2-16,-1-3 0 16,1-4-1-16,0-4 1 15,4 6-1-15,0-5 0 16,4-6 0-16,5-4 0 15,-1 2-1-15,1-5 1 16,5-6-1-16,-2-2 0 0,6-3-1 16,4-1 1-16,-1-4-1 15,2-4 1-15,3-4-1 16,0-4 1-16,0-1-5 62,1-3 1-62,-2 2-5 0,-2-2 1 0,-2 0-10 0,-3 0 1 0,-5 3-2 0,-4 2 1 0</inkml:trace>
  <inkml:trace contextRef="#ctx0" brushRef="#br0" timeOffset="16">-3626 4419 48 0,'-4'4'24'0,"8"22"-30"0,-4-26 49 15,8 0-41-15,1 0 1 16,4-4-1-16,9 0 1 16,0-8-4-16,0 6 0 15,4-6 2-15,0 0 1 16,0-1-5-16,-3 2 0 15,-2-1-6-15,-3-4 0 16,-5 0-6-16,0 0 0 0</inkml:trace>
  <inkml:trace contextRef="#ctx0" brushRef="#br0" timeOffset="17">-3609 4110 48 0,'-13'8'24'0,"17"-24"-25"15,1 8 43-15,3 4-41 16,5-3 1-16,10-1 0 16,-2 8 1-16,6-16-4 15,8 3 1-15,-1 5 0 16,1 4 1-16,1-3-8 15,3 3 1-15,-3 4-9 0,-2 4 0 16</inkml:trace>
  <inkml:trace contextRef="#ctx0" brushRef="#br0" timeOffset="18">-3110 4071 55 0,'-18'-12'27'0,"24"-5"-31"15,2 13 46-15,1 4-41 16,8 0 1-16,5 0 0 16,4 0 1-16,1-7-4 15,4 3 1-15,11 0 1 16,2-4 1-16,4-4-1 16,6 0 0-16,-6 1-4 15,4-1 1-15,-3 0-8 16,-6 0 0-16,-3 8-7 15,-14 0 1-15</inkml:trace>
  <inkml:trace contextRef="#ctx0" brushRef="#br0" timeOffset="19">-2860 3999 31 0,'0'8'15'0,"-5"27"-4"15,5-22 15-15,0 7-24 0,5 7 1 16,-5 8 4-16,0 17 1 16,0 7-9-16,0-4 1 15,0-3 5-15,0 0 0 16,0-6-1-16,0-6 0 16,0-9-5-16,0-2 1 15,4-9-5-15,0-14 0 16,-4-6-10-16,4-6 0 62</inkml:trace>
  <inkml:trace contextRef="#ctx0" brushRef="#br0" timeOffset="20">-2374 4382 44 0,'-4'12'22'0,"17"1"-12"16,-5-13 26-16,1 4-33 16,18-16 0-16,-2 7 1 15,6-7 0-15,5 5-6 16,-1-1 1-16,3-8 3 16,-2 0 1-16,-5 4-6 15,0 0 1-15,-10 0-9 16,-4 0 1-16,-3 2-6 15,-5-2 0-15</inkml:trace>
  <inkml:trace contextRef="#ctx0" brushRef="#br0" timeOffset="21">-2365 3948 39 0,'13'-8'19'0,"-18"12"-18"16,10 0 29-16,-1 0-28 15,4 4 1-15,-8 4 3 16,0 7 0-16,-8 5-7 16,8 12 1-16,0 3 5 15,-4 2 1-15,4 8-2 16,-5 3 0-16,1-1-2 16,0 1 0-16,4-5 1 15,0-2 0-15,8-2-1 16,1-8 1-16,9-3-1 15,-1-8 0-15,0-6 0 16,1-2 1-16,4-7-3 0,5-1 1 16,4-8-1-16,3-4 1 15,1-5-3-15,0-3 1 16,1 0-6-16,-6-2 1 16,-8 2-13-16,-5 0 1 15</inkml:trace>
  <inkml:trace contextRef="#ctx0" brushRef="#br0" timeOffset="22">-2248 3991 66 0,'0'-6'33'0,"36"-11"-47"0,-22 9 64 16,3 0-48-16,4 0 0 16,6 0 0-16,4-3 1 15,3 3-5-15,-3-1 0 0,-4 5-4 16,3 4 0-16,-4 0-12 16,4 8 0-16</inkml:trace>
  <inkml:trace contextRef="#ctx0" brushRef="#br0" timeOffset="23">-1678 4647 43 0,'5'4'21'0,"-10"-4"-11"0,5 0 27 15,9 0-33-15,-9 0 0 16,9-8 2-16,-1-4 0 15,-4 1-7-15,2-10 1 16,-2 1 5-16,0-2 0 16,1-18-2-16,3-3 1 15,-4-16-2-15,1-1 0 16,-1-12-1-16,6 10 0 0,-2-2-1 16,1 9 0-16,4-1-1 15,5 13 1-15,-1 8 0 16,4 3 0-16,2 8-1 15,-2 8 1-15,6 1 0 16,-2 7 0-16,-2 8-1 16,-3 4 1-16,-2 4 0 15,0 3 0-15,-6 5 0 16,-2 1 1-16,-6 2-1 16,-4 1 0-16,-8 3 0 15,-6 1 0-15,-3 3 0 16,-6 6 1-16,3-2-1 15,-7 0 0-15,6-3 0 16,-2 0 0-16,6 0 0 16,0-9 0-16,-1-3 0 15,5 7 1-15,5-3 0 0,3 0 0 16,1 4 0-16,4 0 1 16,4-1 0-16,5-2 0 15,8-5 0-15,1 2 0 16,8-2-1-16,5-3 0 15,0-2 0-15,2 5 0 16,-2 0-4-16,0-5 1 16,-5 6-7-16,5-1 0 15,0-4-12-15,-1-2 0 16</inkml:trace>
  <inkml:trace contextRef="#ctx0" brushRef="#br0" timeOffset="24">-583 3964 29 0,'4'-8'14'0,"-8"-12"6"0,4 13 6 15,0-1-21-15,-6-1 1 16,2 1 4-16,0 0 0 15,-5 0-12-15,-4 1 1 16,-5 3 8-16,1 0 0 16,-4 4-2-16,-2 4 1 15,-4 4-2-15,-3 3 0 16,8 5-1-16,1 5 1 16,2-6-2-16,7 1 0 0,3 11-1 15,5-7 0-15,12 7-1 16,-3 2 0-16,17 2 0 15,4 2 0-15,5-3 0 16,0 2 0-16,-1 0 0 16,1-5 0-16,-6 0 0 15,-2 1 0-15,-6-4 0 16,-3 4 0-16,-6-5 1 16,1-2 1-16,-9-5 0 15,-4-6 0-15,-5 6 0 16,-9 0 0-16,-8 0 0 15,-5 0 1-15,-4-4-2 16,1 0 0-16,3-8-3 16,4-1 0-16,1-6-6 15,4-5 1-15,9-4-10 16,13-4 1-16,9 1-7 0,9-6 1 16</inkml:trace>
  <inkml:trace contextRef="#ctx0" brushRef="#br0" timeOffset="9">-7147 4612 36 0,'-8'8'18'0,"3"-1"-9"15,5-7 17-15,-4 0-21 16,0-4 1-16,-2 1 4 15,-2-5 0-15,4-5-11 16,-1-3 1-16,1-2 8 16,4-2 1-16,0-20-3 15,0-8 0-15,-4-2-2 16,4-14 0-16,0-2-2 16,8 2 0-16,5 0-2 15,10 5 1-15,2 0-1 16,-2 13 0-16,1 1-1 15,7 13 1-15,5 9-1 16,-1 11 1-16,-1 8 0 0,1 12 0 16,1 7-1-16,-11 10 1 15,-2 2 0-15,-6 1 1 16,-7 7-1-16,-10 4 1 16,-6 1 0-16,-11-3 1 15,-4-3 0-15,-10 2 0 16,0-4 0-16,1-5 0 15,-6-2 0-15,1-11 0 16,-4-2-5-16,3 0 0 16,3 1-9-16,2-6 1 15,14 1-11-15,7 4 1 0</inkml:trace>
  <inkml:trace contextRef="#ctx0" brushRef="#br0" timeOffset="10">-6740 4573 41 0,'-13'18'20'0,"13"-1"-14"0,0-17 23 16,0 0-26-16,4-9 1 15,5-7 1-15,-1-2 0 16,5-14-7-16,9-4 1 16,0-8 4-16,-4 6 0 15,8-26-2-15,0 0 1 16,-4 6-1-16,5 9 0 0,-2 6 0 16,2 4 0-16,0 8-1 15,-2 2 0-15,-2 14 0 16,-6 7 0-16,0 12 0 15,1 11 1-15,4 18-1 16,-4 14 1-16,-5 8 0 63,-5 8 0-63,1 8 0 0,-1 1 0 0,2-6-1 0,-2-10 1 0,1-12-4 0,0-12 1 0,-1-10-5 15,2-9 0-15,-6-9-9 16,-4-4 0-16</inkml:trace>
  <inkml:trace contextRef="#ctx0" brushRef="#br0" timeOffset="11">-6640 4328 62 0,'-21'3'31'0,"15"1"-40"0,12 0 55 15,7 0-46-15,8-4 0 16,10 0 0-16,4-4 0 16,-1 0-3-16,6 0 1 15,0-4-9-15,-5 0 1 16,13 0-6-16,-8-4 0 0</inkml:trace>
  <inkml:trace contextRef="#ctx0" brushRef="#br0" timeOffset="12">-5965 4647 33 0,'-9'12'16'0,"9"-12"-7"16,0 0 21-16,0-4-26 16,0-8 0-16,0 0 4 15,0-7 0-15,0-6-9 16,0-1 0-16,5-14 6 16,-1-7 1-16,4-12-3 15,1-5 1-15,5-4-3 16,3 2 1-16,4 6-2 15,6 5 1-15,0 4-1 16,-1 15 0-16,0 6-1 16,0 9 1-16,-4 5 0 15,-4 8 0-15,0 4 0 16,-5 4 1-16,-1 4-1 0,-3 4 0 16,-5 0 1-16,-4 4 0 15,-4 5-1-15,0 1 1 16,-9 10-1-16,-4 8 1 15,-6-1-1-15,-2 0 0 16,-6 1 0-16,-5 8 0 16,5-9 0-16,10 0 0 62,8 1 0-62,9-4 0 0,12-5 1 0,1-2 1 0,8-3-1 0,10 6 1 0,4-4 0 0,-6-4 0 0,6 0 0 16,5-4 0-16,-2 0-1 15,1 0 1 1,13 2-1 0,-8-6 0-16,-9 1-1 15,-5-5 1-15,-4-1 0 16,-1-3 0-16,-8 0-1 16,-3-4 1-16,-2 0-1 15,1-4 1-15,-5 0-1 16,-4 4 0-16,5-7 0 15,-5-5 1-15,4-5-1 16,4-5 0-16,6-2-1 16,-1-20 1-16,4-8 0 15,6-15 0-15,8-4 0 16,-1 0 0-16,5 0 0 0,0 8 0 16,-5 3-1-16,6 17 1 15,-10 8 0-15,-4 7 0 16,0 13-1-16,-5 11 1 15,-4 12-1-15,-3 11 1 16,-2 20-1-16,1 12 1 16,-1 13 0-16,-3 11 0 15,-1-8 0-15,0-4 0 16,0-3 0-16,2-4 0 16,2-2-4-16,-3-7 1 15,3-10-2-15,-4-7 0 0,1-1-4 16,-1-10 0-16,0-3-5 15,2-4 1-15,-6-12-3 16,0 0 0-16</inkml:trace>
  <inkml:trace contextRef="#ctx0" brushRef="#br0" timeOffset="13">-5238 4319 48 0,'-44'9'24'0,"26"-9"-21"15,14 0 44-15,0 3-45 16,4-3 0-16,4 0 1 16,14 0 0-16,-1 0-4 0,10 0 0 15,3-3 2-15,9-2 1 16,1 1-7-16,0-8 1 15,-5 4-12-15,3-4 0 16</inkml:trace>
  <inkml:trace contextRef="#ctx0" brushRef="#br0" timeOffset="14">-4652 4561 44 0,'0'8'22'0,"0"-24"-16"0,6 8 27 15,-2 0-30-15,0-5 0 16,0-6 0-16,5-9 1 0,4-8-6 15,1-11 1-15,-1 4 4 16,-1-9 0-16,1-3-2 16,1 4 1-16,-1 7-2 15,0 5 1-15,1 8 0 16,-6 7 0-16,1 11-1 16,4 5 1-16,-5 12-2 15,6 9 1-15,-1 15 0 16,0-1 1-16,1-2-1 15,3-3 1-15,4-2-1 16,-3-9 0-16,4-2 1 16,-4-5 0-16,3-4-1 15,2-13 1-15,-6-2-1 16,0-5 0-16,1-2 1 16,4-3 0-16,-4 6-1 15,-5-5 0-15,-1 3 0 0,1 6 0 16,1-1 0-16,-5 4 0 15,4 4 0-15,-1 8 0 16,2 4 0-16,-1 16 0 16,-4 11 0-16,-1 17 0 15,-2 3 0-15,-6 9 1 16,0 4-2-16,4-10 0 16,0-2-6-16,5-8 0 15,-1-6-10-15,1-10 0 16</inkml:trace>
  <inkml:trace contextRef="#ctx0" brushRef="#br0" timeOffset="25">-33 3861 46 0,'6'-16'23'0,"19"-3"-17"0,-16 11 36 15,5 0-42-15,-1 4 1 16,4-4 1-16,5 4 0 15,4-3-2-15,5 3 0 16,0 4 1-16,-1 4 1 47,-3-1 0-47,-6 1 0 0,-3-4 0 0,-1 0 0 0,-4 4 0 0,-9 0 0 16,-8 4-1-16,-4 4 1 15,-10 2-1-15,0 7 0 16,-7 14 1-1,-2 2 1-15,5 2-1 16,4 0 0-16,1-4 1 16,9 6 0-16,-1-6 0 15,5-4 1-15,4 0-3 16,4-2 0-16,0-2 0 16,5-7 0-16,-1 3-8 15,15-3 0-15,-6-8-14 16,4 5 0-16</inkml:trace>
  <inkml:trace contextRef="#ctx0" brushRef="#br0" timeOffset="26">406 4569 76 0,'0'-12'38'0,"4"4"-46"0,-4 4 61 16,0 0-53-16,0 4 0 15,0 0-1-15,-4-4 0 16,4 4-6-16,0 0 1 16,0 0-14-16,4 0 1 15</inkml:trace>
  <inkml:trace contextRef="#ctx0" brushRef="#br0" timeOffset="27">699 3836 41 0,'4'-6'20'0,"14"-6"-2"0,-13 8 18 15,3 0-31-15,1 0 0 16,-1 0 2-16,6 0 1 16,3-7-12-16,-4 7 1 15,5-5 7-15,4 9 0 16,4 0-3-16,4 0 0 16,6 5-1-16,-10-1 0 15,0 0 1-15,-3 3 0 16,-2 1-1-16,-7 0 0 15,-6 0 1-15,-3 4 0 0,-5-2-1 16,-5 7 1-16,-3-1-1 16,-6 3 1-16,-3 6-1 15,-10-2 0-15,1 5 0 16,4-1 1-16,-4 5-1 16,4-4 1-16,0 7 0 15,4 2 0-15,1-7 0 16,9-3 1-16,3 2-1 15,1-6 1-15,4 2-1 16,0-3 0-16,0-2-5 16,0 0 1-16,4 0-8 15,-4 0 1-15,0 3-10 16,0 2 0-16</inkml:trace>
  <inkml:trace contextRef="#ctx0" brushRef="#br0" timeOffset="28">1045 4631 80 0,'-22'8'40'0,"5"12"-41"0,17-16 75 15,-4 0-74-15,4 1 0 16,4-2-3-16,0 1 0 15,5-4-6-15,5-4 0 0,3-4-15 16,0-4 0-16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7T07:25:18.337"/>
    </inkml:context>
    <inkml:brush xml:id="br0">
      <inkml:brushProperty name="width" value="0.07" units="cm"/>
      <inkml:brushProperty name="height" value="0.07" units="cm"/>
      <inkml:brushProperty name="color" value="#26ADE4"/>
      <inkml:brushProperty name="fitToCurve" value="1"/>
    </inkml:brush>
  </inkml:definitions>
  <inkml:trace contextRef="#ctx0" brushRef="#br0">20 752 40 0,'-35'-12'20'0,"45"-47"-18"0,3 49 21 15,18-14-23-15,11-3 1 16,16-8-1-16,3-8 1 16,14 1-1-16,13-9 1 15,21 1 1-15,22-5 1 16,15-3-1-16,-6 5 1 15,17 7 0-15,-3-1 0 0,3-3-1 16,-11 14 0-16,-2 13-5 16,-8 4 1-16,-23 4-11 15,2 15 0-15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23:41:19.078"/>
    </inkml:context>
    <inkml:brush xml:id="br0">
      <inkml:brushProperty name="width" value="0.07" units="cm"/>
      <inkml:brushProperty name="height" value="0.07" units="cm"/>
      <inkml:brushProperty name="color" value="#26ADE4"/>
      <inkml:brushProperty name="fitToCurve" value="1"/>
    </inkml:brush>
  </inkml:definitions>
  <inkml:trace contextRef="#ctx0" brushRef="#br0">-7607 208 19 0,'0'-4'9'0,"-4"16"-1"16,4-12 9-16,0 0-13 15,0 0 0-15,-4-4 2 0,-1 4 1 16,1-4-8-16,0-3 0 16,0 3 6-16,-2-5 0 15,2 5-2-15,-5-4 1 16,1 0 0-16,-1 0 0 15,-5 0-1-15,2 6 1 16,-6-6 0-16,-4 4 0 16,-8 0 0-16,-5 12 0 15,-9 2-1-15,-4 10 0 32,-9 0-1-32,-1 4 0 0,2 15-1 0,-5 12 0 0,8 5-1 15,5 17 1-15,4 5-1 78,0 12 0-78,9 14 0 0,0-2 0 0,13 9 0 0,14 11 1 0,8 10-2 0,4-19 1 0,13-10 0 0,14-9 1 0,13-14 0 16,13-20 0-16,18-21 0 16,7-24 1-16,6-15 0 15,12-27 1-15,6-24-1 16,-5-36 1-16,4-12-2 15,-5-3 1-15,-12-22-1 16,-9 2 0-16,-14-12 0 16,-17 7 0-16,-21 14-1 15,-18 2 1-15,-27 8-1 0,-21 23 1 16,-18 12-4-16,-18 10 0 16,6 18-9-16,-10 12 1 15,0 8-9-15,-1 4 0 16</inkml:trace>
  <inkml:trace contextRef="#ctx0" brushRef="#br0" timeOffset="1">-7768 1626 24 0,'8'-14'12'0,"-3"-14"2"0,-1 24 12 16,-4 1-23-16,0 3 1 15,0 11 4-15,0 9 0 16,0 10-8-16,-4 18 0 0,4 8 7 16,0 23 0-16,8 0-1 15,1 9 0-15,-1-2-3 16,2-10 0-16,3-2-4 15,0-6 0-15,9-8-16 16,4-13 1-16</inkml:trace>
  <inkml:trace contextRef="#ctx0" brushRef="#br0">-10300 2876 29 0,'0'-4'14'0,"5"-23"-6"0,-5 27 15 16,0 0-19-16,0 0 1 15,0 0 3-15,0 4 0 16,4 0-10-16,-4 7 1 16,0 10 7-16,0 10 0 15,0 8-2-15,0 12 1 16,0 17-3-16,0 3 1 16,-4 17-1-16,-1 6 0 0,1-3-1 15,0-12 1-15,-2-8-2 63,2-7 1-63,4-6-5 0,0-13 1 0,0-14-6 0,4-18 0 0,-4-13-7 0,10-25 0 0</inkml:trace>
  <inkml:trace contextRef="#ctx0" brushRef="#br0">-10375 3216 36 0,'-12'21'18'0,"12"-7"-11"16,0-10 25-16,4 0-29 15,0 0 1-15,5 0 3 16,-1 0 0-16,15 4-8 0,2-4 0 16,2 4 6-16,4 0 1 15,-1-4-3-15,1 0 0 16,0-4-1-16,-1 8 0 15,10-8-2-15,-5 0 1 16,-4 0-2-16,-1-12 0 16,-3 0-2-16,-6 0 1 15,1-4-2-15,-4 0 0 16,-6-6-3-16,2-6 1 16,-1-4 0-16,0-4 0 15,1-6-1-15,-1-2 1 0,0 0 1 16,5 0 0-16,-10-7 2 15,-3 11 0-15,-5 5 4 16,4 4 1-16,-4 7 4 16,4 8 1-16,-4 16 2 15,4 12 0-15,-4 20 1 16,0 22 1-16,0 18-3 16,-4 14 0-16,4 13-3 15,0 4 0-15,0-12-2 16,4-1 0-16,1-13-8 15,3-9 1-15,2-21-15 16,3-12 1-16</inkml:trace>
  <inkml:trace contextRef="#ctx0" brushRef="#br0">-9122 3315 21 0,'14'0'10'0,"-1"-16"8"0,-9 13-7 16,4-2-7-16,-3-3 0 15,-1 0 3-15,-4-4 0 16,4 0-8-16,-4 2 0 0,0-2 7 15,0-1 1-15,-4 1-1 16,0 5 0-16,-13 3-1 16,-6 4 1-16,-3 7-1 15,-9 9 0-15,-9 1-1 16,5 1 0-16,3 14-2 16,6 12 0-16,8 0-2 15,5-2 1-15,4 3-1 16,9-1 0-16,4-8-1 15,8-1 0-15,9-4 2 16,10-11 1-16,3-12 0 16,5-12 0-16,5-8 1 15,-5-4 1-15,1-7-1 16,-11-12 1-16,-2-10-2 16,-6 10 1-16,0-5-1 15,-3 1 0-15,-10-1-1 0,-4-4 1 16,0 4-5-16,-4 6 1 15,-2 6-7-15,2 0 0 16,0 4-12-16,8-4 0 16</inkml:trace>
  <inkml:trace contextRef="#ctx0" brushRef="#br0">-8846 3271 30 0,'8'-12'15'0,"10"-18"0"16,-13 21 8-16,3 1-20 15,1 0 0-15,-5 1 6 16,-4 7 1-16,4 3-10 16,-4 9 1-16,-4 9 6 15,0 1 1-15,0 14-2 16,-1 12 0-16,1 4-2 15,0-4 0-15,-1-1-2 0,5 5 0 16,0-13-1-16,5-8 1 16,3-3-1-16,1-4 1 15,5-8-2-15,-1-2 1 16,-1-20-1-16,7 2 1 16,2-8-1-16,10-4 0 15,3-8-1-15,2-4 0 16,-5 9 1-16,4-2 0 15,-5 5-1-15,1 6 1 0,-10 2-1 16,2 8 1-16,-6 4 0 16,1 8 0-16,-1 2 0 15,0-2 0-15,1 1 0 16,-1-9 1-16,2 0 0 16,-2-8 0-16,0-4 1 15,-3-9 1-15,-1-1 0 16,-5-10 0-16,-4-8-1 15,-8 1 1-15,-4-11-3 16,-1-5 0-16,-1-8-9 63,2 1 1-63,4-14-14 0,4-7 1 0</inkml:trace>
  <inkml:trace contextRef="#ctx0" brushRef="#br0">-7077 2979 45 0,'-14'-8'22'0,"18"-19"-19"0,-4 15 42 16,0 4-44-16,10 0 1 15,-2 4 0-15,1 0 0 16,-1 4-3-16,5 0 0 15,5 8 2-15,-5 0 0 16,18 23-1-16,-1 1 0 16,1 0-1-16,0 7 1 0,-5 4 1 15,-4 1 0-15,-5-4 1 16,-4 0 0-16,-7 6 1 16,-12 10 0-16,-2-8 1 15,-9-1 0-15,-6-3 0 16,-3 4 1-16,0-14-1 15,0-5 1-15,-1-6-4 16,-4-7 0-16,1-16-6 16,-1-12 0-16,10 0-11 15,7-3 0-15,10-6-5 16,4 7 0-16</inkml:trace>
  <inkml:trace contextRef="#ctx0" brushRef="#br0">-7064 3035 41 0,'-5'8'20'0,"14"19"-7"0,-9-19 19 0,0 13-29 16,0 9 0-16,-4 6 3 15,-1 11 0-15,1 8-7 16,4 1 0-16,0-4 4 16,0-5 1-16,4-11-5 15,-4-1 1-15,0-6-6 16,0-9 1-16,5-2-9 16,-5-14 1-16,0-4-4 15,4-20 1-15</inkml:trace>
  <inkml:trace contextRef="#ctx0" brushRef="#br0">-6293 3113 31 0,'8'-14'15'0,"-4"-15"-4"0,-4 21 21 16,0-3-26-16,-4 3 0 0,0 0 4 15,-10 8 1-15,1 8-13 16,-4 0 0-16,-5 11 8 16,-4 10 0-16,3 9-3 15,2 2 0-15,3 16-2 16,9-2 0-16,5 9-2 15,8-12 1-15,5 2 0 16,9-14 1-16,-1-2 0 16,0-15 1-16,10-14 0 15,0-4 1-15,3-16 0 16,-4 4 1-16,4-22 0 16,1-14 0-1,-12-17-1 1,-11 2 0-16,-12 5-1 15,-6 5 0-15,-7 2-5 16,-4 12 0-16,-2 3-11 0,-2 8 0 16,2 10-8-16,-4-7 1 15</inkml:trace>
  <inkml:trace contextRef="#ctx0" brushRef="#br0">-5129 2991 40 0,'0'-28'20'0,"9"32"-10"16,-13 0 25-16,-1 0-33 15,-3 16 0-15,-5 8 2 16,-1 7 0-16,1 8-5 16,0 4 1-16,-1 2 3 15,2-1 1-15,7 3-1 16,5-8 0-16,5-11-1 16,-1-6 0-16,4-5-1 15,6-4 1-15,-1-9-2 16,4-8 0-16,1-4-2 15,4-5 1-15,0-8-1 16,0 9 0-16,0-2 0 16,-5 2 0-16,6 4 1 15,-2 8 0-15,0 0 0 0,6 2 1 16,0 2 0-16,-1 0 0 16,5-3 0-16,4-5 1 15,-9 0 1-15,0-9 0 16,0-3 2-16,-4-2 0 15,-4-2 1-15,0-8 1 16,-10-12-1-16,-3 0 0 16,-5 2-1-16,-5-3 0 15,-3-2-5-15,-6-1 1 16,1-3-9-16,0 4 0 16,5 2-12-16,2 10 1 0</inkml:trace>
  <inkml:trace contextRef="#ctx0" brushRef="#br0">-4380 2853 45 0,'18'0'22'0,"-14"3"-11"15,-4 5 25-15,0 4-34 0,-4 13 0 16,0 6 1-16,-6 12 1 16,-3 1-4-16,0 7 0 15,1 0 4-15,2 1 0 16,1 0-1-16,5-2 1 15,4-2-1-15,9-8 0 16,5-6 0-16,-2-5 0 16,10-9-1-16,-4-8 0 15,3 0-1-15,6-8 0 16,3-4-2-16,5-8 1 16,1 0-5-16,3 4 1 0,-3 0-5 15,-6-3 0-15,-4-1-10 16,-4-1 0-16,-4 1 1 15,-5-1 0-15</inkml:trace>
  <inkml:trace contextRef="#ctx0" brushRef="#br0">-4345 3296 48 0,'-35'0'24'0,"39"0"-27"16,6-5 48-16,3-3-44 16,-1 4 1-16,1-4 1 15,5 0 0-15,4 0-4 0,5-2 0 16,-2-2 3-16,11-5 0 16,-5 1-7-16,0 1 1 15,-6-1-12-15,2 4 1 16</inkml:trace>
  <inkml:trace contextRef="#ctx0" brushRef="#br0">-4349 2897 68 0,'-17'-29'34'0,"47"17"-36"15,-22 5 59-15,6-1-56 16,3 0 0-16,10 0 0 16,7 0 0-16,10-1-3 15,-4 5 1-15,-1 2-7 16,9-6 0-16,1 8-12 16,3-12 0-16</inkml:trace>
  <inkml:trace contextRef="#ctx0" brushRef="#br0">-3036 3497 42 0,'-8'45'21'0,"12"-27"-10"0,-4-18 22 16,0 0-28-16,0 0 0 16,0 0 3-16,4-16 0 15,6-6-10-15,-2-7 1 16,1-10 7-16,0-2 0 16,-5-5-2-16,0-14 0 15,-4 8-1-15,0-3 1 16,0 0-3-16,-4 1 1 0,4 10-1 15,0 7 0-15,0 2-1 16,8 9 1-16,2-3-1 16,-2 10 0-16,14 3 0 15,0 3 0-15,14-3 0 16,6 5 0-16,8-5-1 16,-2 4 1-16,0-1-4 15,0-1 0-15,0 2-6 16,-4 0 1-16,-10 1-11 15,2 7 0-15</inkml:trace>
  <inkml:trace contextRef="#ctx0" brushRef="#br0">-2988 3137 54 0,'18'-4'27'0,"43"-8"-29"0,-38 4 41 15,3 0-39-15,9 4 1 16,4-2-1-16,5 2 1 16,0-9-4-16,9 1 0 15,-1 4-5-15,-4 1 1 16,-8-1-8-16,-1 4 1 0</inkml:trace>
  <inkml:trace contextRef="#ctx0" brushRef="#br0">-2326 2864 57 0,'-31'4'28'0,"23"-12"-33"16,8 12 45-16,0-4-38 16,0 0 0-16,13 0 2 15,13-4 0-15,-4 0-5 16,4 1 0-16,10-5 4 15,-2 0 0-15,10 4-1 16,0 0 1-16,0 4-4 16,8 0 0-16,6-4-5 15,-2-4 1-15,1 4-10 16,-5-5 1-16,5 7-4 16,-3-2 0-16</inkml:trace>
  <inkml:trace contextRef="#ctx0" brushRef="#br0">-2094 2833 47 0,'9'8'23'0,"-9"-16"-13"16,0 12 39-16,0 4-46 16,0 3 1-16,-4 5 3 0,-1 16 0 15,1 8-8-15,0-1 0 16,0 9 5-16,-2 3 1 15,2 0-3-15,0-7 1 16,-1-1-3-16,5-8 1 16,0 1-6-16,0-4 0 15,5-16-5-15,-1-9 0 16,0-3-11-16,2-11 1 16</inkml:trace>
  <inkml:trace contextRef="#ctx0" brushRef="#br0">-2330 3470 53 0,'-4'-8'26'0,"60"12"-31"0,-43-8 51 0,0 4-44 16,5-8 1-16,8 4 0 15,5 0 0-15,9-3-3 16,-1 7 1-16,5 4 3 16,0-4 0-16,8 0-1 15,1 0 1-15,-5 0 0 16,-9 0 0-16,5 0-2 15,-4-4 1-15,-2 0-1 16,-11 4 0-16,-6 0-1 16,-2 0 1-16,-2-5-1 15,-3 1 1-15,-2 4-1 16,-3 0 0-16,0-8 0 16,-5-1 0-16,-4-3-1 15,0-2 1-15,4-6-1 16,-4-8 1-16,4-11-1 0,-4-6 0 15,6-2-1-15,2-5 0 16,1-1 0-16,-1-3 1 16,1 8-1-16,1 8 1 15,-2 1-1-15,1 16 0 16,4 6 0-16,-1 1 0 16,6 12-1-16,0 8 1 15,4 8 0-15,4 5 1 16,-1 10 0-16,5 12 0 15,1-7 1-15,0 4 0 0,5-1 0 16,-2 2 1-16,6-3-1 16,-5-2 1-16,4-4-1 15,-3-9 1-15,-6-2-3 16,-4-1 1-16,0-10-6 16,-4-2 0-16,-4-8-7 46,0-2 1-46,-5-2-10 0,4-5 0 0</inkml:trace>
  <inkml:trace contextRef="#ctx0" brushRef="#br0">-763 2609 38 0,'0'-4'19'0,"0"-5"-7"0,0 9 23 15,0 0-32-15,0 4 0 16,0 5 3-16,-4 10 0 16,-2 9-6-16,2 11 1 15,-5 13 6-15,-3 9 1 16,-1 3-1-16,-1 8 0 15,5-6-2-15,1-6 1 16,3-5-3-16,5-3 1 0,0 0-8 16,5-14 1-16,-1 2-9 15,5-8 1-15,-1-13-11 16,10-10 1-16</inkml:trace>
  <inkml:trace contextRef="#ctx0" brushRef="#br0">-549 2652 63 0,'-4'-12'31'0,"8"4"-39"15,-4 8 61-15,0 0-52 16,8-4 1-16,2 0 0 0,7 8 0 16,10 8-3-16,7 4 0 15,1 7 2-15,1 12 0 16,3 6 0-16,-5 2 0 16,-3 4 1-16,-4-3 1 15,-1-1 0-15,-8 8 0 16,-5-3 1-16,-5-5 1 31,-8 4 0-31,-4-3 0 0,-17-1-1 0,-15 0 1 16,-12 2-1-16,-4-10 0 0,-6-8-5 15,2-10 0-15,7-9-10 16,18-20 1-16,19-9-15 16,20-6 0-16</inkml:trace>
  <inkml:trace contextRef="#ctx0" brushRef="#br0">-453 2790 46 0,'-4'-4'23'0,"4"8"-12"0,0-4 31 16,4 4-40-16,-4 4 1 0,0 11 3 16,0 5 1-16,-4 12-8 15,-5 7 1-15,-4 4 4 16,5-8 1-16,-2 5-2 16,6-3 0-16,0-7-5 15,-1-2 1-15,-3-8-7 16,4-5 1-16,-1-3-7 15,1-7 1-15,0-9-7 16,8-9 1-16</inkml:trace>
  <inkml:trace contextRef="#ctx0" brushRef="#br0" timeOffset="2">-10015 4019 24 0,'0'0'12'0,"4"0"-7"16,-4 0 12-16,9-4-14 15,-9 4 1-15,0 4 2 16,0 4 0-16,4 3-8 15,0 6 1-15,-4 14 5 16,0 1 1-16,0 7-2 16,-4 1 0-16,0 3-1 15,-1 4 0-15,1-3 0 16,-5 0 1-16,1 0-2 0,4 3 1 16,4-8-1-16,0-3 0 15,0-4-2-15,0-10 1 16,4-5-5-16,0-6 1 15,5-11-9-15,-9 0 1 16,8-15-1-16,1-6 0 16</inkml:trace>
  <inkml:trace contextRef="#ctx0" brushRef="#br0" timeOffset="3">-10260 4059 34 0,'-18'-4'17'0,"5"-17"-16"15,13 18 33-15,0 3-32 16,0-8 1-16,8 4 3 16,1 0 0-16,5 0-7 15,3 0 1-15,4-4 4 16,6 0 0-16,8 2-1 15,14-7 1-15,7 1-2 16,5 0 0-16,-7 0-1 16,-2 1 1-16,0 3-1 15,5 3 1-15,-9 1-2 16,-4 4 1-16,-4 4-1 16,-5 5 1-16,-5 3 0 0,-8-1 0 15,-5 5 0-15,-4-4 0 16,1 3 0-16,-10 9 0 31,1 7 0-31,-5 10 1 0,0-1-1 0,0 6 0 16,-5 6-1-16,5 0 0 15,0-2 0-15,5 2 0 16,-1-8-1-16,5-6 1 16,-1-10-1-16,2-4 1 15,-2-9-2-15,1-6 1 16,-1-5-3-16,-8-4 0 0,5-9-4 15,-1 2 1-15,-4-5-6 16,0 4 0-16,0-8-3 16,0 5 1-16</inkml:trace>
  <inkml:trace contextRef="#ctx0" brushRef="#br0" timeOffset="4">-9524 4331 41 0,'-10'-16'20'0,"10"20"-20"15,0-4 38-15,10-4-33 16,-2 4 0-16,9-4 3 16,6-4 1-16,7 8-12 15,9-4 1-15,1 0 7 16,4-4 0-16,0-2-3 16,-1-2 1-16,-3 8-3 0,0-5 1 15,-6 5 0-15,1-4 0 16,-4 8-1-16,-5 0 1 15,-4 4-1-15,0 4 0 16,0 5-1-16,-5-5 1 16,0 2-2-16,1 2 1 15,-5-8-4-15,0 0 1 16,1-4-13-16,-1-8 0 16</inkml:trace>
  <inkml:trace contextRef="#ctx0" brushRef="#br0" timeOffset="5">-8907 3904 27 0,'0'-4'13'0,"8"-8"-1"16,-8 12 5-16,0 0-14 15,0 0 0-15,0 0 1 16,-4 0 1-16,0 4-6 0,4 4 1 15,-5 0 4 1,1 5 1-16,0 2-1 0,4 13 0 16,-4 7 0-16,4 12 0 15,0 5 0-15,0-1 0 16,0 5-1-16,0 0 0 16,4-6-1-16,0-6 0 15,0 0-1-15,5-2 0 16,0-6-4-16,-1-4 0 15,2-8-7-15,-2-8 0 16,1-8-6-16,-1-8 1 0</inkml:trace>
  <inkml:trace contextRef="#ctx0" brushRef="#br0" timeOffset="6">-8692 4399 38 0,'-14'0'19'0,"32"0"-19"0,-5-5 34 16,4 1-30-16,10-4 0 16,4-3 2-16,11-1 0 15,-2-4-8-15,-5 8 0 16,1-4 5-16,-1 0 0 15,-5-4-5-15,1 4 0 16,-4 2-6-16,-6-2 0 0,-4 3-6 16,-3-3 0-16</inkml:trace>
  <inkml:trace contextRef="#ctx0" brushRef="#br0" timeOffset="7">-8614 4003 36 0,'0'4'18'0,"4"0"-16"0,-4-4 26 16,0 12-28-16,-4 3 1 16,0 14 2-16,-5-2 0 15,0 6-3-15,-3 5 1 16,-2 6 2-16,1 8 1 31,4-6-1-31,5-2 0 0,0-1-1 0,4 4 1 0,4-11-2 16,5 0 1-16,8-8 0 15,9-4 0-15,4-10-1 16,6-2 0-16,3-4 0 16,-8-3 1-1,13-1-2 1,-4 0 1-16,-6-4-5 15,-3-4 0-15,-4 0-9 16,-10-5 0-16,0 5-2 16,-3-4 0-16</inkml:trace>
  <inkml:trace contextRef="#ctx0" brushRef="#br0" timeOffset="8">-8552 4110 44 0,'-27'0'22'0,"27"-24"-15"15,9 13 37-15,3 3-41 16,2-8 0-16,3 7 2 16,10 1 0-16,-5 1-7 15,4-1 0-15,10 0 4 16,-2-4 1-16,5 0-8 15,5-3 0-15,-4 3-12 0,-5 4 1 16</inkml:trace>
  <inkml:trace contextRef="#ctx0" brushRef="#br0" timeOffset="15">-3680 4071 37 0,'0'-20'18'0,"23"15"-14"0,-23 5 21 16,0 0-24-16,0 0 1 15,4 9 3-15,0 7 1 16,-4-1-6-16,0 9 1 16,0 7 3-16,0 1 1 15,-4 4-1-15,0 7 1 16,0 0-2-16,-1-3 0 16,1-4-1-16,0-4 1 15,4 6-1-15,0-5 0 16,4-6 0-16,5-4 0 15,-1 2-1-15,1-5 1 16,5-6-1-16,-2-2 0 0,6-3-1 16,4-1 1-16,-1-4-1 15,2-4 1-15,3-4-1 16,0-4 1-16,0-1-5 62,1-3 1-62,-2 2-5 0,-2-2 1 0,-2 0-10 0,-3 0 1 0,-5 3-2 0,-4 2 1 0</inkml:trace>
  <inkml:trace contextRef="#ctx0" brushRef="#br0" timeOffset="16">-3626 4419 48 0,'-4'4'24'0,"8"22"-30"0,-4-26 49 15,8 0-41-15,1 0 1 16,4-4-1-16,9 0 1 16,0-8-4-16,0 6 0 15,4-6 2-15,0 0 1 16,0-1-5-16,-3 2 0 15,-2-1-6-15,-3-4 0 16,-5 0-6-16,0 0 0 0</inkml:trace>
  <inkml:trace contextRef="#ctx0" brushRef="#br0" timeOffset="17">-3609 4110 48 0,'-13'8'24'0,"17"-24"-25"15,1 8 43-15,3 4-41 16,5-3 1-16,10-1 0 16,-2 8 1-16,6-16-4 15,8 3 1-15,-1 5 0 16,1 4 1-16,1-3-8 15,3 3 1-15,-3 4-9 0,-2 4 0 16</inkml:trace>
  <inkml:trace contextRef="#ctx0" brushRef="#br0" timeOffset="18">-3110 4071 55 0,'-18'-12'27'0,"24"-5"-31"15,2 13 46-15,1 4-41 16,8 0 1-16,5 0 0 16,4 0 1-16,1-7-4 15,4 3 1-15,11 0 1 16,2-4 1-16,4-4-1 16,6 0 0-16,-6 1-4 15,4-1 1-15,-3 0-8 16,-6 0 0-16,-3 8-7 15,-14 0 1-15</inkml:trace>
  <inkml:trace contextRef="#ctx0" brushRef="#br0" timeOffset="19">-2860 3999 31 0,'0'8'15'0,"-5"27"-4"15,5-22 15-15,0 7-24 0,5 7 1 16,-5 8 4-16,0 17 1 16,0 7-9-16,0-4 1 15,0-3 5-15,0 0 0 16,0-6-1-16,0-6 0 16,0-9-5-16,0-2 1 15,4-9-5-15,0-14 0 16,-4-6-10-16,4-6 0 62</inkml:trace>
  <inkml:trace contextRef="#ctx0" brushRef="#br0" timeOffset="20">-2374 4382 44 0,'-4'12'22'0,"17"1"-12"16,-5-13 26-16,1 4-33 16,18-16 0-16,-2 7 1 15,6-7 0-15,5 5-6 16,-1-1 1-16,3-8 3 16,-2 0 1-16,-5 4-6 15,0 0 1-15,-10 0-9 16,-4 0 1-16,-3 2-6 15,-5-2 0-15</inkml:trace>
  <inkml:trace contextRef="#ctx0" brushRef="#br0" timeOffset="21">-2365 3948 39 0,'13'-8'19'0,"-18"12"-18"16,10 0 29-16,-1 0-28 15,4 4 1-15,-8 4 3 16,0 7 0-16,-8 5-7 16,8 12 1-16,0 3 5 15,-4 2 1-15,4 8-2 16,-5 3 0-16,1-1-2 16,0 1 0-16,4-5 1 15,0-2 0-15,8-2-1 16,1-8 1-16,9-3-1 15,-1-8 0-15,0-6 0 16,1-2 1-16,4-7-3 0,5-1 1 16,4-8-1-16,3-4 1 15,1-5-3-15,0-3 1 16,1 0-6-16,-6-2 1 16,-8 2-13-16,-5 0 1 15</inkml:trace>
  <inkml:trace contextRef="#ctx0" brushRef="#br0" timeOffset="22">-2248 3991 66 0,'0'-6'33'0,"36"-11"-47"0,-22 9 64 16,3 0-48-16,4 0 0 16,6 0 0-16,4-3 1 15,3 3-5-15,-3-1 0 0,-4 5-4 16,3 4 0-16,-4 0-12 16,4 8 0-16</inkml:trace>
  <inkml:trace contextRef="#ctx0" brushRef="#br0" timeOffset="23">-1678 4647 43 0,'5'4'21'0,"-10"-4"-11"0,5 0 27 15,9 0-33-15,-9 0 0 16,9-8 2-16,-1-4 0 15,-4 1-7-15,2-10 1 16,-2 1 5-16,0-2 0 16,1-18-2-16,3-3 1 15,-4-16-2-15,1-1 0 16,-1-12-1-16,6 10 0 0,-2-2-1 16,1 9 0-16,4-1-1 15,5 13 1-15,-1 8 0 16,4 3 0-16,2 8-1 15,-2 8 1-15,6 1 0 16,-2 7 0-16,-2 8-1 16,-3 4 1-16,-2 4 0 15,0 3 0-15,-6 5 0 16,-2 1 1-16,-6 2-1 16,-4 1 0-16,-8 3 0 15,-6 1 0-15,-3 3 0 16,-6 6 1-16,3-2-1 15,-7 0 0-15,6-3 0 16,-2 0 0-16,6 0 0 16,0-9 0-16,-1-3 0 15,5 7 1-15,5-3 0 0,3 0 0 16,1 4 0-16,4 0 1 16,4-1 0-16,5-2 0 15,8-5 0-15,1 2 0 16,8-2-1-16,5-3 0 15,0-2 0-15,2 5 0 16,-2 0-4-16,0-5 1 16,-5 6-7-16,5-1 0 15,0-4-12-15,-1-2 0 16</inkml:trace>
  <inkml:trace contextRef="#ctx0" brushRef="#br0" timeOffset="24">-583 3964 29 0,'4'-8'14'0,"-8"-12"6"0,4 13 6 15,0-1-21-15,-6-1 1 16,2 1 4-16,0 0 0 15,-5 0-12-15,-4 1 1 16,-5 3 8-16,1 0 0 16,-4 4-2-16,-2 4 1 15,-4 4-2-15,-3 3 0 16,8 5-1-16,1 5 1 16,2-6-2-16,7 1 0 0,3 11-1 15,5-7 0-15,12 7-1 16,-3 2 0-16,17 2 0 15,4 2 0-15,5-3 0 16,0 2 0-16,-1 0 0 16,1-5 0-16,-6 0 0 15,-2 1 0-15,-6-4 0 16,-3 4 0-16,-6-5 1 16,1-2 1-16,-9-5 0 15,-4-6 0-15,-5 6 0 16,-9 0 0-16,-8 0 0 15,-5 0 1-15,-4-4-2 16,1 0 0-16,3-8-3 16,4-1 0-16,1-6-6 15,4-5 1-15,9-4-10 16,13-4 1-16,9 1-7 0,9-6 1 16</inkml:trace>
  <inkml:trace contextRef="#ctx0" brushRef="#br0" timeOffset="9">-7147 4612 36 0,'-8'8'18'0,"3"-1"-9"15,5-7 17-15,-4 0-21 16,0-4 1-16,-2 1 4 15,-2-5 0-15,4-5-11 16,-1-3 1-16,1-2 8 16,4-2 1-16,0-20-3 15,0-8 0-15,-4-2-2 16,4-14 0-16,0-2-2 16,8 2 0-16,5 0-2 15,10 5 1-15,2 0-1 16,-2 13 0-16,1 1-1 15,7 13 1-15,5 9-1 16,-1 11 1-16,-1 8 0 0,1 12 0 16,1 7-1-16,-11 10 1 15,-2 2 0-15,-6 1 1 16,-7 7-1-16,-10 4 1 16,-6 1 0-16,-11-3 1 15,-4-3 0-15,-10 2 0 16,0-4 0-16,1-5 0 15,-6-2 0-15,1-11 0 16,-4-2-5-16,3 0 0 16,3 1-9-16,2-6 1 15,14 1-11-15,7 4 1 0</inkml:trace>
  <inkml:trace contextRef="#ctx0" brushRef="#br0" timeOffset="10">-6740 4573 41 0,'-13'18'20'0,"13"-1"-14"0,0-17 23 16,0 0-26-16,4-9 1 15,5-7 1-15,-1-2 0 16,5-14-7-16,9-4 1 16,0-8 4-16,-4 6 0 15,8-26-2-15,0 0 1 16,-4 6-1-16,5 9 0 0,-2 6 0 16,2 4 0-16,0 8-1 15,-2 2 0-15,-2 14 0 16,-6 7 0-16,0 12 0 15,1 11 1-15,4 18-1 16,-4 14 1-16,-5 8 0 63,-5 8 0-63,1 8 0 0,-1 1 0 0,2-6-1 0,-2-10 1 0,1-12-4 0,0-12 1 0,-1-10-5 15,2-9 0-15,-6-9-9 16,-4-4 0-16</inkml:trace>
  <inkml:trace contextRef="#ctx0" brushRef="#br0" timeOffset="11">-6640 4328 62 0,'-21'3'31'0,"15"1"-40"0,12 0 55 15,7 0-46-15,8-4 0 16,10 0 0-16,4-4 0 16,-1 0-3-16,6 0 1 15,0-4-9-15,-5 0 1 16,13 0-6-16,-8-4 0 0</inkml:trace>
  <inkml:trace contextRef="#ctx0" brushRef="#br0" timeOffset="12">-5965 4647 33 0,'-9'12'16'0,"9"-12"-7"16,0 0 21-16,0-4-26 16,0-8 0-16,0 0 4 15,0-7 0-15,0-6-9 16,0-1 0-16,5-14 6 16,-1-7 1-16,4-12-3 15,1-5 1-15,5-4-3 16,3 2 1-16,4 6-2 15,6 5 1-15,0 4-1 16,-1 15 0-16,0 6-1 16,0 9 1-16,-4 5 0 15,-4 8 0-15,0 4 0 16,-5 4 1-16,-1 4-1 0,-3 4 0 16,-5 0 1-16,-4 4 0 15,-4 5-1-15,0 1 1 16,-9 10-1-16,-4 8 1 15,-6-1-1-15,-2 0 0 16,-6 1 0-16,-5 8 0 16,5-9 0-16,10 0 0 62,8 1 0-62,9-4 0 0,12-5 1 0,1-2 1 0,8-3-1 0,10 6 1 0,4-4 0 0,-6-4 0 0,6 0 0 16,5-4 0-16,-2 0-1 15,1 0 1 1,13 2-1 0,-8-6 0-16,-9 1-1 15,-5-5 1-15,-4-1 0 16,-1-3 0-16,-8 0-1 16,-3-4 1-16,-2 0-1 15,1-4 1-15,-5 0-1 16,-4 4 0-16,5-7 0 15,-5-5 1-15,4-5-1 16,4-5 0-16,6-2-1 16,-1-20 1-16,4-8 0 15,6-15 0-15,8-4 0 16,-1 0 0-16,5 0 0 0,0 8 0 16,-5 3-1-16,6 17 1 15,-10 8 0-15,-4 7 0 16,0 13-1-16,-5 11 1 15,-4 12-1-15,-3 11 1 16,-2 20-1-16,1 12 1 16,-1 13 0-16,-3 11 0 15,-1-8 0-15,0-4 0 16,0-3 0-16,2-4 0 16,2-2-4-16,-3-7 1 15,3-10-2-15,-4-7 0 0,1-1-4 16,-1-10 0-16,0-3-5 15,2-4 1-15,-6-12-3 16,0 0 0-16</inkml:trace>
  <inkml:trace contextRef="#ctx0" brushRef="#br0" timeOffset="13">-5238 4319 48 0,'-44'9'24'0,"26"-9"-21"15,14 0 44-15,0 3-45 16,4-3 0-16,4 0 1 16,14 0 0-16,-1 0-4 0,10 0 0 15,3-3 2-15,9-2 1 16,1 1-7-16,0-8 1 15,-5 4-12-15,3-4 0 16</inkml:trace>
  <inkml:trace contextRef="#ctx0" brushRef="#br0" timeOffset="14">-4652 4561 44 0,'0'8'22'0,"0"-24"-16"0,6 8 27 15,-2 0-30-15,0-5 0 16,0-6 0-16,5-9 1 0,4-8-6 15,1-11 1-15,-1 4 4 16,-1-9 0-16,1-3-2 16,1 4 1-16,-1 7-2 15,0 5 1-15,1 8 0 16,-6 7 0-16,1 11-1 16,4 5 1-16,-5 12-2 15,6 9 1-15,-1 15 0 16,0-1 1-16,1-2-1 15,3-3 1-15,4-2-1 16,-3-9 0-16,4-2 1 16,-4-5 0-16,3-4-1 15,2-13 1-15,-6-2-1 16,0-5 0-16,1-2 1 16,4-3 0-16,-4 6-1 15,-5-5 0-15,-1 3 0 0,1 6 0 16,1-1 0-16,-5 4 0 15,4 4 0-15,-1 8 0 16,2 4 0-16,-1 16 0 16,-4 11 0-16,-1 17 0 15,-2 3 0-15,-6 9 1 16,0 4-2-16,4-10 0 16,0-2-6-16,5-8 0 15,-1-6-10-15,1-10 0 16</inkml:trace>
  <inkml:trace contextRef="#ctx0" brushRef="#br0" timeOffset="25">-33 3861 46 0,'6'-16'23'0,"19"-3"-17"0,-16 11 36 15,5 0-42-15,-1 4 1 16,4-4 1-16,5 4 0 15,4-3-2-15,5 3 0 16,0 4 1-16,-1 4 1 47,-3-1 0-47,-6 1 0 0,-3-4 0 0,-1 0 0 0,-4 4 0 0,-9 0 0 16,-8 4-1-16,-4 4 1 15,-10 2-1-15,0 7 0 16,-7 14 1-1,-2 2 1-15,5 2-1 16,4 0 0-16,1-4 1 16,9 6 0-16,-1-6 0 15,5-4 1-15,4 0-3 16,4-2 0-16,0-2 0 16,5-7 0-16,-1 3-8 15,15-3 0-15,-6-8-14 16,4 5 0-16</inkml:trace>
  <inkml:trace contextRef="#ctx0" brushRef="#br0" timeOffset="26">406 4569 76 0,'0'-12'38'0,"4"4"-46"0,-4 4 61 16,0 0-53-16,0 4 0 15,0 0-1-15,-4-4 0 16,4 4-6-16,0 0 1 16,0 0-14-16,4 0 1 15</inkml:trace>
  <inkml:trace contextRef="#ctx0" brushRef="#br0" timeOffset="27">699 3836 41 0,'4'-6'20'0,"14"-6"-2"0,-13 8 18 15,3 0-31-15,1 0 0 16,-1 0 2-16,6 0 1 16,3-7-12-16,-4 7 1 15,5-5 7-15,4 9 0 16,4 0-3-16,4 0 0 16,6 5-1-16,-10-1 0 15,0 0 1-15,-3 3 0 16,-2 1-1-16,-7 0 0 15,-6 0 1-15,-3 4 0 0,-5-2-1 16,-5 7 1-16,-3-1-1 16,-6 3 1-16,-3 6-1 15,-10-2 0-15,1 5 0 16,4-1 1-16,-4 5-1 16,4-4 1-16,0 7 0 15,4 2 0-15,1-7 0 16,9-3 1-16,3 2-1 15,1-6 1-15,4 2-1 16,0-3 0-16,0-2-5 16,0 0 1-16,4 0-8 15,-4 0 1-15,0 3-10 16,0 2 0-16</inkml:trace>
  <inkml:trace contextRef="#ctx0" brushRef="#br0" timeOffset="28">1045 4631 80 0,'-22'8'40'0,"5"12"-41"0,17-16 75 15,-4 0-74-15,4 1 0 16,4-2-3-16,0 1 0 15,5-4-6-15,5-4 0 0,3-4-15 16,0-4 0-16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7-14T08:18:28.467"/>
    </inkml:context>
    <inkml:brush xml:id="br0">
      <inkml:brushProperty name="width" value="0.07" units="cm"/>
      <inkml:brushProperty name="height" value="0.07" units="cm"/>
      <inkml:brushProperty name="color" value="#FFFFFF"/>
      <inkml:brushProperty name="fitToCurve" value="1"/>
    </inkml:brush>
  </inkml:definitions>
  <inkml:trace contextRef="#ctx0" brushRef="#br0">7606 5176 24 0,'-4'8'12'0,"8"-8"-5"0,-4 0 2 16,0 0-7-16,0 0 1 16,5 0 3-16,-5 0 0 15,4 4-7-15,-4 0 1 16,0-4 5-16,-4 3 1 15,-5 1 0-15,0 0 0 16,-3 0-1-16,-11 0 0 16,-8 0-1-16,-13 0 1 15,-8-2-2-15,-5 2 1 0,-18 0-2 16,-7 4 0-16,-14 4 0 16,-19-5 1-16,2 1 0 15,-19-1 0-15,5 0 1 16,-8-3 0-16,-1 0 0 15,5 0 1-15,-5-4-2 16,13 0 1-16,24 0-2 16,15 0 0-16,18 0-8 15,14 4 0-15,12-4-14 16,19 12 0-16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7-14T08:18:28.574"/>
    </inkml:context>
    <inkml:brush xml:id="br0">
      <inkml:brushProperty name="width" value="0.07" units="cm"/>
      <inkml:brushProperty name="height" value="0.07" units="cm"/>
      <inkml:brushProperty name="color" value="#BFBFBF"/>
      <inkml:brushProperty name="fitToCurve" value="1"/>
    </inkml:brush>
  </inkml:definitions>
  <inkml:trace contextRef="#ctx0" brushRef="#br0">7198 4514 23 0,'0'-4'11'0,"0"-4"-7"16,0 8 12-16,0-8-14 16,0 8 0-16,0-8 2 15,0 8 1-15,0 0-5 16,4 4 0-16,0 4 4 15,-4 0 0-15,5-4-1 16,0 4 1-16,-1 0-1 16,-4-4 0-16,0 0-1 15,0 7 1-15,0 5-1 16,0 0 0-16,0-2 0 16,0 14 1-16,0 15-1 15,-4 7 0-15,-1 28 0 16,0 15 1-16,-3 8 0 15,-2 9 0-15,6 3 0 0,-1-5 0 16,5-7 2-16,5 4 0 16,-1-11 0-16,6-13 1 15,-2-3-1-15,2 0 0 16,-2-8-1-16,-3-4 1 16,3-8-2-16,-8-3 0 15,0 3-2-15,0-11 0 16,0 0-3-16,0-13 1 15,0-6-12-15,0-9 0 0,0-7-9 16,-8-8 1-16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7-14T08:18:28.577"/>
    </inkml:context>
    <inkml:brush xml:id="br0">
      <inkml:brushProperty name="width" value="0.07" units="cm"/>
      <inkml:brushProperty name="height" value="0.07" units="cm"/>
      <inkml:brushProperty name="color" value="#26ADE4"/>
      <inkml:brushProperty name="fitToCurve" value="1"/>
    </inkml:brush>
  </inkml:definitions>
  <inkml:trace contextRef="#ctx0" brushRef="#br0">3571 163 37 0,'-83'-40'18'0,"-52"-3"-12"16,96 35 15-16,-22 0-20 15,-16 0 0-15,-28 4 0 16,-18 8 1-16,-17 0-2 16,-1 4 0-16,-12 0 1 15,-9 4 1-15,-5 4 0 16,-4 3 1-16,-8 9-1 15,3 0 1-15,1 7-1 16,5 7 1-16,-2 9 0 16,1 1 0-16,14 14-2 15,17 12 1-15,4 1-1 16,14 10 1-16,7 1-1 0,24-10 1 16,16 5-2-16,18 12 1 15,14-1-1-15,16 1 0 16,18 10-1-16,14 5 1 15,7-1-1-15,24 2 1 16,8 17 0-16,12-13 0 16,19-7 0-16,17-1 0 15,27-13 0-15,4-8 0 16,21-7 0-16,13 0 0 0,23-8-1 16,0-7 1-16,12 4 0 15,14-2 0-15,-4-5-1 16,4-2 1-16,18-14 0 15,-2-6 0-15,14-2 0 16,10-12 0-16,-11-7-1 16,11-16 1-16,-6-16-1 15,-12-8 1-15,4-7 0 16,-13-11 0-16,-8-7 0 16,0-22 0-16,-6-3 0 15,-11-6 0-15,-7-13-1 16,-8-8 1-16,-8-18 0 15,-13-1 0-15,-17-3 0 16,-23 0 0-16,-22 3 1 16,-27-3 0-16,-19-8 2 15,-29 11 0-15,-17 1 1 16,-29-5 0-16,-33 1 0 16,-26-5 1-16,-25 5-1 15,-36 7 1-15,-21 5-2 0,-18-2 1 16,-31-2-3-16,-17 3 0 15,-3 13-1-15,-33-10 0 16,-3 23-4-16,-32 10 0 16,-21 17-7-16,-45 21 0 15,-45 38-8-15,-68 22 0 16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7-14T08:18:28.578"/>
    </inkml:context>
    <inkml:brush xml:id="br0">
      <inkml:brushProperty name="width" value="0.07" units="cm"/>
      <inkml:brushProperty name="height" value="0.07" units="cm"/>
      <inkml:brushProperty name="color" value="#FFFFFF"/>
      <inkml:brushProperty name="fitToCurve" value="1"/>
    </inkml:brush>
  </inkml:definitions>
  <inkml:trace contextRef="#ctx0" brushRef="#br0">8106 4 35 0,'-4'-4'17'0,"4"-8"-15"0,0 12 17 16,0 0-19-16,4 4 1 15,1 4 0-15,-1 4 1 16,-4-2-2-16,4 6 1 15,1 4 1-15,-1 7 0 16,-4-3 0-16,4 3 0 16,-4-1-1-16,4-2 1 15,-4-1-1-15,6 1 0 16,-2 0-1-16,0-1 1 0,-4-3-1 16,5-2 1-16,-5 2-2 15,4-5 1-15,-4-3 0 16,0 0 1-16,0-4-1 15,0 0 0 1,-4 0 0 0,-5-1 0-16,-1-3 0 15,-2 4 1-15,-10 0-2 16,-9 0 1-16,-4 0 0 16,1 2 0-16,-16-2 0 15,8 0 0-15,-2-4 0 16,-4 0 0-16,-2 4 0 15,-2 0 1-15,0-1-1 16,-1 1 1-16,-3-8 1 16,-11 8 0-16,-2 0 0 15,-6-4 0-15,5-4-1 16,-4 0 1-16,-6 0-1 16,2-4 1-16,-1 0-1 0,-9 0 0 15,-8 4 0-15,0-4 0 16,4 0 0-16,-4 0 0 15,4 0-1-15,0 4 1 16,-4-3-1-16,-1 3 0 31,-3 0 0-31,2-4 1 0,2 4-1 0,0 0 1 16,4 0-1-16,-4 0 1 16,-9 0-1-16,4 0 1 0,1 4-1 15,-2 3 1-15,6 1-1 16,0 4 1-16,-13-4-1 15,4 0 0-15,3 3 0 16,2 1 0-16,-1 4 0 16,5-4 0-16,-9-2 0 15,5-2 0-15,-6 4 0 16,5 0 0-16,1 3 0 16,-2 5 0-16,2-8 0 15,-1-1 0-15,5 1 0 16,-1-4 0-16,1-5 0 15,0 5 0-15,4-4 0 16,0 8 0-16,0-10 0 16,-4 6 1-16,0-8-1 15,4 4 0-15,0 0 0 16,0 0 0-16,-6-4 0 16,2 4 0-16,4-4 0 15,-4-4 0-15,8 4 0 0,6 0 0 16,-6-4 0-16,5 4 0 15,8 0 0-15,5 0 0 16,-5 4 0-16,6-8 0 16,-10 4 0-16,0-4 0 15,5 0 0-15,-1-4 0 16,4 6 0-16,2-2 0 16,4-4 0-16,3 8 1 0,1 0-1 15,0 0 1-15,-1-4-1 16,1 4 0-16,0-4 0 15,7 4 1-15,6 0-1 16,4 0 0-16,0 0 0 16,6-4 0-16,3 8 0 15,-1-4 0-15,5 4 0 16,6-4 0-16,2 4 0 16,6 0 0-16,4 0-1 15,-1 0 1-15,6 2 0 16,-1 2 0-16,5 8 0 15,0-8 0-15,-1 7-1 16,5 5 1-16,0 7 0 16,0 1 0-16,0-10 0 15,0 6 1-15,0 7-1 16,0 1 0-16,0 3 0 16,0 3 0-16,0 1 0 15,0 4 0-15,-4 5 0 0,0-2 1 16,0-3 0-16,-2 0 0 15,2-1 0-15,0-7 0 16,-1 0 0-16,1-3 1 16,0-10-1-16,4 2 1 15,0-8-2-15,0-5 1 16,0 1-4-16,0 4 1 16,0-12-8-16,0-12 0 15,0 8-7-15,8-16 0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7-14T08:18:28.578"/>
    </inkml:context>
    <inkml:brush xml:id="br0">
      <inkml:brushProperty name="width" value="0.07" units="cm"/>
      <inkml:brushProperty name="height" value="0.07" units="cm"/>
      <inkml:brushProperty name="color" value="#FFFFFF"/>
      <inkml:brushProperty name="fitToCurve" value="1"/>
    </inkml:brush>
  </inkml:definitions>
  <inkml:trace contextRef="#ctx0" brushRef="#br0">1083 5624 34 0,'-4'4'17'0,"8"-4"-13"0,-4 0 18 15,0 0-20-15,0 0 0 16,0 0 2-16,-4 4 0 15,-5 4-3-15,-4-4 0 32,1 0 4-32,-7 0 0 0,-2-4 0 0,-10 0 0 0,0 0-1 15,1 0 1-15,-5 0-1 16,-5 0 0-16,-4 0-2 16,1 0 0-16,0 0 0 15,-1 0 1-15,4 0-1 16,1-4 1-16,-1 0-2 15,1 0 0-15,3-4 0 16,11 8 1-16,2 0-2 16,6 0 0-16,4 8-1 15,5-8 1-15,-2 4 0 16,2 0 0-16,3 0 0 16,1 0 0-16,0 0 0 15,-1-4 0-15,1 3 0 16,4-3 0-16,-4 4 0 15,4-4 0-15,0 0 0 16,0 0 0-16,0-7 0 0,0-1 0 16,0-4 0-16,4-8 1 15,0 2-1-15,-4-6 0 16,0-7 0-16,9 0 1 16,0-17-1-16,-1 2 0 15,2-16 0-15,-2 0 0 16,-4-16 0-16,1 4 0 15,-5 4 0-15,0 4 0 16,0-5 0-16,0-2 0 16,4 6-1-16,0 2 1 0,1 2 0 15,3-7 0-15,2 8 0 16,-2-4 0-16,-3 7 0 16,-1 4 0-16,-4 5 0 15,0 11 0-15,0 1 0 16,0 7 0-16,4 3-1 15,0 5 1-15,1 3 0 16,-1 4 0-16,-4 2-1 16,4 2 1-16,2-4 0 15,-6 1 0-15,-6 3 0 16,6 0 0-16,0 0 0 16,-4 5 1-16,0-5-1 15,-1 12 0-15,1 0-1 16,-4 4 1-16,3-4 0 15,1 4 0-15,0 0-1 16,-6 0 1-16,2-4 0 0,3 3 0 16,1 1 0-16,0 0 0 15,4 0-1-15,0 0 0 16,-5 0 1-16,5 0 1 16,-4 0-1-16,0 8 0 15,-6-8 0-15,10 3 0 16,-4 1 0-16,-4 4 0 15,-1 4-1-15,-4 2 0 16,-1 2 1-16,-3 3 0 16,0 1-1-16,-5-5 1 15,4 1 0-15,0 0 1 0,1-10 0 16,4 2 0-16,-1 0-1 16,2-4 0-1,7-4 0 1,1-4 0-16,4 0-1 15,0-8 0-15,4 0-1 16,1-4 1-16,7-2-1 16,2-2 0-16,-5-4 1 15,4 1 0-15,-5-1-1 16,2 1 1-16,3-13 0 16,0 14 1-16,-1-2 0 15,2 4 0-15,-1-3-1 16,4 3 1-16,-3 4 0 15,3-3 0-15,-4 3 0 63,5 4 0-63,-5 8-1 0,4 0 1 0,-3 0 0 0,-1-4 0 0,0 4 0 0,1 8 0 0,-2 0-1 0,1 0 1 16,0-1 1-16,5 5 0 15,-1 0-1-15,2 0 1 16,2 3 0-16,10 5 0 15,-1 2 0-15,5 6 0 16,1 3-5-16,6 1 0 16,8-1-12-16,-2-7 0 15</inkml:trace>
  <inkml:trace contextRef="#ctx0" brushRef="#br0" timeOffset="1">353 5543 39 0,'-13'-4'19'0,"-1"4"-15"0,14 0 19 16,0 0-23-16,0 0 1 16,0 0 1-16,4 4 0 15,6 4-2-15,-2 4 1 16,-3 3 2-16,-1 9 0 0,0 6 1 16,1 9 0-16,3-3-1 15,2 7 1-15,-2 3-1 16,1 19 0-16,-5-2-2 15,0 0 0-15,-4 10-1 16,0-2 0-16,-4 6 0 31,-5 2 1-31,5 2-1 0,-4-8 1 0,2-2 0 16,2-13 1-16,4 1-1 16,0-10 0-16,0-9 0 15,4-1 1-15,-4-8-2 16,6-7 1-16,-2-10 0 15,4-2 0-15,1 0-1 16,-5-4 0-16,5-4 0 16,-5 0 1-16,6 0-1 15,-2-1 0-15,1 1 0 16,-1-4 0-16,1 0 0 16,5 0 0-16,-1 0 0 0,0 0 0 15,5 4-1-15,12 0 1 16,1 4 0-16,8 0 0 15,5 0 0-15,9 0 0 16,8-1 0-16,0 1 0 16,5-4 0-16,-5 0 0 15,-5 0 0-15,-3 0 0 16,-5 0-2-16,0-4 0 16,-8 4-5-16,-14-4 0 15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7-14T08:18:28.579"/>
    </inkml:context>
    <inkml:brush xml:id="br0">
      <inkml:brushProperty name="width" value="0.07" units="cm"/>
      <inkml:brushProperty name="height" value="0.07" units="cm"/>
      <inkml:brushProperty name="color" value="#26ADE4"/>
      <inkml:brushProperty name="fitToCurve" value="1"/>
    </inkml:brush>
  </inkml:definitions>
  <inkml:trace contextRef="#ctx0" brushRef="#br0">0 47 20 0,'4'-16'10'0,"32"9"-9"0,-19-1 11 16,10 0-11-16,8 4 1 15,26 0 1-15,0 8 1 16,14 4-4-16,4 4 1 15,13-1 2-15,0 9 1 16,13 2-1-16,8 6 0 0,-7 3-1 16,-6 8 0-16,1 7-1 15,-5 5 1-15,-8-1-1 16,4 5 0-16,4 0 0 16,-8-1 0 15,-5-11-10-31,-8 8 0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7-14T08:18:28.467"/>
    </inkml:context>
    <inkml:brush xml:id="br0">
      <inkml:brushProperty name="width" value="0.07" units="cm"/>
      <inkml:brushProperty name="height" value="0.07" units="cm"/>
      <inkml:brushProperty name="color" value="#E7E6E6"/>
      <inkml:brushProperty name="fitToCurve" value="1"/>
    </inkml:brush>
  </inkml:definitions>
  <inkml:trace contextRef="#ctx0" brushRef="#br0">1187 2362 31 0,'-13'-8'15'0,"9"16"-10"16,4-4 17-16,0 0-22 15,0-1 1-15,4 1 1 16,5 0 0-16,-1 0-2 16,5 4 0-16,5 0 2 15,-5 4 1-15,0 3-1 16,1 1 1-16,3 0 0 16,0-2 0-16,1 6 0 15,-1 3 0-15,0-7-1 16,1-4 1-16,3-4 0 0,-2-4 1 15,-2 0-1-15,0-12 0 16,1-4 1-16,-1-4 0 16,0-7-2-16,1-5 1 15,-1 2-3-15,-4-9 1 16,1-5-11-16,-6 1 1 16,1 5-8-16,-9-9 1 15</inkml:trace>
  <inkml:trace contextRef="#ctx0" brushRef="#br0" timeOffset="1">-121 3276 30 0,'0'12'15'0,"8"-5"-3"15,-8-7 15-15,0 4-24 16,0 0 0-16,0-4 5 15,-4 0 0-15,4 0-9 16,0 0 1-16,0-8 6 0,4 1 0 16,6-9-2-16,-6-8 1 15,5-2-3-15,-5-2 1 16,4-3-2-16,1 4 1 16,-5-9-2-16,6 2 1 15,-6 3-1-15,0 3 0 16,1 9 0-16,-1 3 0 15,4 16-1-15,1 8 1 16,-1 11 0-16,6 1 0 16,-1 4 0-16,8 7 0 0,-3-1 0 15,0 2 1-15,0-5 1 16,3 1 0-16,0-9 0 16,-3-3 0-16,0-4 1 15,0-6 0-15,-1-6 0 16,0-2 0-16,-3-18-1 15,-2-4 0-15,1-7-2 16,0-12 1-16,1 1-5 16,-6-5 0-16,5 11-6 15,-9 1 1-15,-8 13-11 16,-4 10 0-16</inkml:trace>
  <inkml:trace contextRef="#ctx0" brushRef="#br0" timeOffset="2">542 2891 38 0,'-9'0'19'0,"26"8"-12"0,-21-8 22 16,0 4-25-16,0 7 0 15,-5 1 1-15,1 12 0 16,-2 6-6-16,6 1 0 16,-5-3 5-16,5 3 0 0,4-1-1 15,0 2 0-15,4-5-1 16,5 5 1-16,5-13-1 16,3 1 1-16,0-6-2 15,1 2 1-15,-1-8-1 16,4-4 1-16,2 0-2 15,2 4 0-15,-2-4-2 16,-6-1 0-16,-5-3-5 16,2 4 1-16,-5 0-12 15,-1-4 0-15</inkml:trace>
  <inkml:trace contextRef="#ctx0" brushRef="#br0" timeOffset="3">529 3124 43 0,'-18'8'21'0,"40"-16"-18"0,-17 8 27 16,3-4-27-16,5 4 1 15,5-4-1-15,3-4 1 16,2 4-6-16,2 0 1 15,6 0 0-15,-5-2 1 16,-4-2-12-16,-5 4 0 16,-4 4-2-16,-3-8 1 15</inkml:trace>
  <inkml:trace contextRef="#ctx0" brushRef="#br0" timeOffset="4">642 2946 58 0,'-17'-24'29'0,"21"12"-42"15,5 8 60-15,-1-7-47 16,9-5 0-16,2 4-1 16,-2 0 1-16,5 2-5 15,-1 2 1-15,-4 4-11 16,6 8 1-16</inkml:trace>
  <inkml:trace contextRef="#ctx0" brushRef="#br0" timeOffset="5">1108 3031 46 0,'-17'12'23'0,"17"-8"-18"0,-4 3 32 0,-5 5-36 16,1 8 1-16,-2 2 2 15,-3 10 0-15,5-1-5 16,3-8 1-16,5-3 4 15,5-4 0-15,3-2-1 16,5 2 1-16,5-8-2 16,-1-12 1-16,6-4-1 15,-2-6 0-15,6 2-1 16,-6-4 0-16,0 4-2 16,2 1 1-16,-6-1 0 15,1 8 0-15,3 4-1 16,-4 0 1-16,1 4-1 15,-1 0 1-15,2 0 0 16,-2 3 0-16,0 1 0 16,1 0 0-16,-1 0 0 15,4-4 1-15,2-4-1 0,-6 0 1 16,1-4 0-16,-1-8 1 16,0 0-1-16,-3 1 1 15,-1-9 0-15,-5 1 1 16,-4-9-2-16,1-2 1 15,-5-9-3-15,-9-5 0 16,-4 5-8-16,-1-3 0 16,-3-1-11-16,0 9 0 15</inkml:trace>
  <inkml:trace contextRef="#ctx0" brushRef="#br0" timeOffset="6">-134 4314 38 0,'0'-8'19'0,"21"-6"-15"15,-21 6 26-15,0-4-28 16,4-3 0-16,-4 3 1 16,6-4 1-16,-6-4-5 15,0 1 0-15,0-1 3 16,0 6 0-16,4-2-3 15,-4 4 0-15,0-4-12 16,13 5 0-16</inkml:trace>
  <inkml:trace contextRef="#ctx0" brushRef="#br0" timeOffset="7">-123 4156 42 0,'-6'0'21'0,"16"-8"-18"0,-6 4 24 0,0 0-24 16,1-4 0-16,-5 0 2 15,0 0 0-15,0-3-6 16,0-1 0-16,0-4 4 16,-5-3 1-16,5-5-2 15,5-2 0-15,-5-14-1 16,4 1 1-16,0-4-2 16,1 5 1-16,3-1-1 15,6 3 0-15,-1 14-1 16,4-5 1-1,14 19-1 1,0 8 1-16,-2 11 1 16,-2 9 0-16,-10 10 0 15,-4 6 1-15,-9 3 1 16,-4-9 1-16,-4 2 0 0,-9-1 0 16,-4 0-1-16,-1 5 1 15,-3-10-2-15,-6-6 1 47,6-9-5-47,-2-7 0 0,2-8-6 0,4-3 1 0,3-5-12 0,6-8 0 16,12 4 0-16,4-10 0 15</inkml:trace>
  <inkml:trace contextRef="#ctx0" brushRef="#br0" timeOffset="8">273 4166 41 0,'-4'8'20'0,"4"8"-17"16,0-16 40-16,0 0-40 0,0 0 1 16,0-8 1-1,0-4 0-15,4-2-7 0,1-10 0 16,3 1 5-16,5-5 0 15,5-7-2-15,3-3 0 16,2-9-1-16,-2 11 0 16,6 1 0-16,-2 13 0 15,-2 2-1-15,-2 4 1 16,-4 8 0-16,6 1 0 16,-2 3 0-16,-3 8 0 15,-5 3 0-15,0 5 0 0,-5 12 1 16,2 2 0-16,-2 2 0 15,-4 3 0-15,1 4 0 16,-1-1 0-16,5-2 0 16,-1-5 0-16,6-3-3 15,-10-5 1-15,0-7-6 16,1-4 1-16,-1-4-11 16,-4-4 0-16</inkml:trace>
  <inkml:trace contextRef="#ctx0" brushRef="#br0" timeOffset="9">313 4042 44 0,'-31'0'22'0,"35"-12"-13"16,5 12 30-16,3-4-38 15,11 0 1-15,8 0 0 0,3 0 1 16,10-2-5-16,-5 6 1 15,1 0-6-15,-1-4 1 16,-1-16-9-16,-2 4 0 16</inkml:trace>
  <inkml:trace contextRef="#ctx0" brushRef="#br0" timeOffset="10">907 4276 35 0,'4'4'17'0,"-4"-16"-10"16,0 1 19-16,0 3-24 15,0 0 1-15,0-4 3 16,0-4 1-16,0-3-8 16,-4-5 0-16,4-6 5 15,0-1 1-15,0-13-2 16,4-3 0-16,0-6-2 15,5 2 0-15,1 1-1 0,7 7 0 16,4-1 0-16,1 10 0 16,0 7-1-16,-4 7 1 15,-1 4 0-15,4 16 0 16,-3 4 0-16,0 4 1 16,-6 4-1-16,2 0 1 15,-5-1-1-15,-5 5 1 16,0 8 0-16,-4-6 0 15,-4 2-1-15,-5 3 1 16,-3-3-1-16,-6 7 1 0,-4 0-1 16,0-4 1-16,0-3-1 15,4 0 0-15,1-1 0 16,4 1 1-16,1-6-1 16,2-2 0-16,6 4 0 15,-1 0 1-15,5-1 0 16,5 1 1-16,9 3-1 15,7 1 1-15,0 0-1 16,10-6 1-16,4 2-1 16,1-4 0-16,-2-4-2 15,-3-1 1-15,0 1-7 16,-1 4 0-16,1-12-11 16,-6 4 1-16</inkml:trace>
  <inkml:trace contextRef="#ctx0" brushRef="#br0" timeOffset="11">1396 4213 40 0,'-9'8'20'0,"9"-8"-16"15,0 0 25-15,5-8-28 16,-1-3 1-16,4-9 1 16,6-2 0-1,12-33-4 1,0-4 1-16,0 1 1 16,-3 7 1-16,-2 8-1 15,-3 1 0-15,-1 11 0 16,-4 11 0-16,-5 8 0 47,2 8 0-47,-1 12 1 0,-1 8 0 0,-4 15 1 0,5 4 0 0,1 11 1 0,-2 5 1 15,1 3-2-15,3-3 1 16,1 0-1-16,1-9 0 16,3 1-2-16,0-11 0 15,-3-9-5-15,-1-11 0 16,0-4-5-16,-5-12 1 15,-2-8-10-15,-6-7 0 16</inkml:trace>
  <inkml:trace contextRef="#ctx0" brushRef="#br0" timeOffset="12">1479 4081 48 0,'-17'8'24'0,"17"-16"-24"16,0 8 36-16,8-4-36 15,5 0 1-15,4-4-1 16,6 1 1-16,2-1-2 16,2 0 0-16,8-4-6 15,-9 4 0-15,13 0-7 16,-8 2 1-16</inkml:trace>
  <inkml:trace contextRef="#ctx0" brushRef="#br0" timeOffset="13">1978 4182 31 0,'-6'4'15'0,"12"-4"-5"0,-6 0 19 16,0 0-27-16,0-8 0 15,4 0 3-15,0-6 1 16,0-2-7-16,1-8 0 15,3 1 3-15,1-8 1 16,-1-9-1-16,2-2 0 16,-2-5-2-16,1 8 0 15,-1 9 0-15,1 2 1 0,1 9-1 16,-2 7 1-16,1 8 0 16,-5 4 1-16,5 12 1 15,-5 3 0-15,4 5 1 16,2 3 1-16,-2 0-1 15,1-3 1-15,0-5-1 16,-1-3 0-16,6 0-1 16,-1-4 0-16,0-4-2 31,-1-1 1-31,2-10-1 0,-1-9 0 0,0-8-1 16,1 1 0-16,-1-4-1 15,-1 4 1-15,7 3-2 16,-7 9 1-16,5 3 0 15,-4 4 0-15,-3 12 0 16,-2 11 1-16,1 5 0 16,-13 6 1-16,4 2-1 0,-5 7 1 15,5 4-3-15,0-9 1 16,5-3-5-16,3 1 1 16,-4-9-9-16,9 1 1 15,5-2-6-15,-5-10 1 16</inkml:trace>
  <inkml:trace contextRef="#ctx0" brushRef="#br0" timeOffset="14">2588 4081 47 0,'10'0'23'0,"11"-12"-28"16,-12 8 34-16,3-3-29 15,2-1 0-15,3 4-2 16,2-4 1-16,-2 4-1 16,0-4 0-16,0 0-10 15,-3 2 0-15</inkml:trace>
  <inkml:trace contextRef="#ctx0" brushRef="#br0" timeOffset="15">2684 3805 34 0,'0'-12'17'0,"-4"8"-15"15,4 8 25-15,0-4-25 16,0 8 1-16,0 8 1 16,-9-1 0-16,1 9-4 15,-1 2 0-15,-5 6 5 16,2-1 0-16,3 4-1 15,5 3 0-15,0-6-1 16,4-1 1-16,8-3-1 16,1-9 1-16,-1 1-2 15,6-6 1-15,3-2-2 0,0-4 1 16,6 0-1-16,2-4 1 16,2-4-3-16,-1 0 1 15,-4-4-3-15,-1 0 1 16,-4 0-5-16,-3 0 0 15,-5 0-10-15,-1-4 0 16</inkml:trace>
  <inkml:trace contextRef="#ctx0" brushRef="#br0" timeOffset="16">2680 3832 49 0,'10'12'24'0,"11"-47"-29"0,-13 27 42 16,5 0-37-16,4 0 0 15,6 0-3-15,2-2 1 16,2 2-5-16,0 4 1 16,-10 8-7-16,0 0 0 15</inkml:trace>
  <inkml:trace contextRef="#ctx0" brushRef="#br0" timeOffset="17">2991 3781 54 0,'-10'0'27'0,"10"-4"-24"0,0 4 46 0,0 0-47 16,10 0 1-16,7 0 0 15,0 0 0-15,9-4-5 16,4 8 1-16,1 0-1 16,9-4 0-16,-5-4-5 15,-1 8 0-15,1-8-5 16,-4 4 1-16,-1 0-7 16,1 0 0-16</inkml:trace>
  <inkml:trace contextRef="#ctx0" brushRef="#br0" timeOffset="18">3177 3773 41 0,'6'8'20'0,"-12"-4"-20"16,6 4 33-16,0-4-30 15,0 16 0-15,0 3 4 16,-4 12 0-16,0-4-8 16,4 4 1-16,0 0 5 15,0 3 0-15,0-6-2 0,0-5 0 16,0-3-4 0,0-5 0-16,0-3-7 0,4-4 1 15,-4-12-9-15,0 0 0 16</inkml:trace>
  <inkml:trace contextRef="#ctx0" brushRef="#br0" timeOffset="19">3509 3813 40 0,'0'-8'20'0,"6"-12"-23"16,-2 12 34-16,0 2-28 0,-4 6 0 16,0 0 3-16,0 0 0 15,0 2-7-15,-4 6 1 16,0 8 5-16,-6 4 0 15,-3 7-1-15,1 4 0 16,-7-4 0-16,7 4 0 16,-1 4-1-16,4 5 1 15,1-6-1-15,8 1 1 16,0-7-1-16,8-1 0 16,5-7-1-16,4-6 0 0,6-6-1 15,2 4 0-15,6-8-3 16,0 4 0-16,-5-4-2 15,5 0 0-15,-6-4-5 16,2 0 1-16,-6-4-11 16,-7 0 1-16,-1-4 0 15,-17 0 1-15</inkml:trace>
  <inkml:trace contextRef="#ctx0" brushRef="#br0" timeOffset="20">3431 4081 56 0,'-8'0'28'0,"29"-12"-37"16,-12 5 59-16,5-1-49 16,3-4 0-16,4 4 0 0,2 0 0 15,-2-4-2-15,1 6 0 16,0-6-1-16,-4 0 1 15,-1-4-8-15,-4 5 1 16,-5 3-8-16,-2 0 0 16</inkml:trace>
  <inkml:trace contextRef="#ctx0" brushRef="#br0" timeOffset="21">3475 3771 56 0,'5'-8'28'0,"16"-4"-36"15,-7 4 50-15,3 4-42 16,4-4 0-16,2 1 0 16,2-5 1-16,10 4-3 15,1 4 1-15,-5 0-7 16,-1 4 0-16,0 4-7 15,-4 8 1-15</inkml:trace>
  <inkml:trace contextRef="#ctx0" brushRef="#br0" timeOffset="22">3847 4202 42 0,'-6'0'21'0,"6"-4"-15"0,0 0 33 16,0-4-37-16,0-4 1 15,0-2 0-15,0-6 1 16,6-8-5-16,-2-3 0 16,-4-4 3-16,9-7 0 15,-5-1-1-15,4 0 0 16,5 3-1-16,5 2 1 0,-1-1-2 15,2 1 1-15,-2-1 0 16,4 3 0-16,1 9-1 16,0 7 1-16,-4 8 0 15,-1 12 0-15,0 8 0 16,-3 4 0-16,-6 8 1 16,-3-5 0-16,-5 5 0 15,0 3 0-15,-5 1 0 16,-3-2 0-16,-6 2-1 15,1-4 1-15,-4-1-1 16,-1 1 1-16,-3-5-1 16,-2 4 0-16,2 1 0 15,0-5 1-15,2 5-1 16,7 0 1-16,7-1 0 16,5 5 1-16,9-10 0 15,8 6 1-15,1-4-1 0,-1-1 1 16,6 1-1-16,-2 0 0 15,0-1-3-15,2-3 0 16,-2 0-5-16,1-4 0 16,-4 0-6-16,0-6 0 15,-5 2-7-15,4-4 1 16</inkml:trace>
  <inkml:trace contextRef="#ctx0" brushRef="#br0" timeOffset="23">4499 3653 42 0,'-8'-12'21'0,"-32"20"-17"0,26-4 33 0,-3 4-35 16,-4 0 1-16,-2 7 3 15,2-3 0-15,3 0-8 16,9 7 1-16,1 1 3 16,8 4 1-16,4-2-1 15,5 9 0-15,3-3-2 16,2-2 1-16,12 2 0 16,1-1 1-16,-2 1 1 15,-2-1 0-15,-6 3 0 0,1-2 1 16,-10-5 1-16,-3 1 0 15,-14-5-1-15,-9-3 1 16,-3 0-2-16,-10-8 0 16,-3-4-3-16,-10-8 0 15,0-4-11-15,5-8 1 16,3 0-12-16,15-3 1 16</inkml:trace>
  <inkml:trace contextRef="#ctx0" brushRef="#br0" timeOffset="24">7882 3416 26 0,'8'-4'13'0,"1"-16"-9"16,-5 14 14-16,0-2-14 15,6-4 0-15,-2 0 3 16,1 4 1-16,-5 0-8 16,5 5 0-16,-9 3 6 15,0 3 1-15,-4 5-2 16,-5 8 0-16,0 4-2 16,1-2 1-16,-6 6-2 15,5-1 1-15,1 1-2 16,-1-2 1-16,-3 6-1 15,6-1 0-15,2 1 0 16,14-9 0-16,7 1-1 16,4 2 1-16,6-10-1 0,4-4 1 15,-1-8-1-15,1 4 1 16,0-4-1-16,-1-4 1 16,9 4-4-16,-8-8 1 15,-1 0-6-15,-3 0 0 16,-6 2-8-16,-3-2 0 15</inkml:trace>
  <inkml:trace contextRef="#ctx0" brushRef="#br0" timeOffset="25">8249 3684 48 0,'-22'32'24'0,"32"-24"-22"0,-2-5 39 16,5-3-40-16,8-3 0 15,6-1 2-15,0 4 1 16,3-4-5-16,9-4 1 16,9 4 2-16,-4 4 0 15,0-8-4-15,-4 0 0 16,2-7-7-16,-2 7 1 0,-5-4-8 16,-4 0 0-16</inkml:trace>
  <inkml:trace contextRef="#ctx0" brushRef="#br0" timeOffset="26">8371 3370 45 0,'-8'0'22'0,"-1"-4"-18"15,9 4 38-15,0 0-41 16,9-8 0-16,-1 0 1 15,6 0 0-15,3 1-3 16,6-1 1-16,7 4 1 16,5 0 0-16,3 0-1 15,2 0 1 1,4-8-10 0,-9 12 1-16,-8 4-7 15,-14 4 0-15</inkml:trace>
  <inkml:trace contextRef="#ctx0" brushRef="#br0" timeOffset="27">8450 3338 39 0,'5'0'19'0,"12"-3"-17"15,-17 3 27-15,0 0-28 16,4 3 1-16,0 5 2 15,2 8 1-15,-6 4-5 16,0 6 0-16,-6 5 4 16,6 5 0-16,0 6-1 15,-4-3 0-15,4-8-2 0,4 1 1 16,2-2-5-16,2-6 1 16,1-1-6-16,-1-7 0 15,1-12-7-15,-5 0 0 16</inkml:trace>
  <inkml:trace contextRef="#ctx0" brushRef="#br0" timeOffset="28">8892 3327 38 0,'0'-4'19'0,"0"-4"-19"15,0 8 28-15,0 0-26 16,0 0 0-16,4 8 3 16,0 4 0-16,-4 7-5 15,0 13 0-15,6 2 5 16,-6 9 1-16,4-1-3 0,5 1 1 16,-1 4-1-16,1-5 0 15,-1-10-2-15,2-1 0 16,-2-7-3-16,-3-5 0 15,-1-3-4-15,-4-8 0 16,0-8-10-16,0 0 1 16</inkml:trace>
  <inkml:trace contextRef="#ctx0" brushRef="#br0" timeOffset="29">8927 3556 48 0,'0'0'24'0,"13"-24"-21"16,-9 17 38-16,6-5-40 15,7 0 0-15,4-4 1 16,6-2 0-16,4-2-3 16,9-3 1-16,-2-1 0 15,6 6 1-15,-5-2-2 16,-8 4 0-16,5 5-6 16,-15-1 1-16,-4 4-9 15,-11 8 0-15</inkml:trace>
  <inkml:trace contextRef="#ctx0" brushRef="#br0" timeOffset="30">8984 3505 46 0,'-9'8'23'0,"18"-4"-15"0,-9-4 36 16,8 0-42-16,6 4 0 15,-1-4 4-15,4 0 1 16,1 8-7-16,4 11 1 16,9 5 5-16,0-5 0 15,-1 1-1-15,5 2 0 16,-4 2-2-16,3-1 0 16,-3-7-6-16,-8-8 0 0,2 4-9 15,-12-4 1-15,-3-1-11 16,-2-7 1-16</inkml:trace>
  <inkml:trace contextRef="#ctx0" brushRef="#br0" timeOffset="31">9540 3338 36 0,'14'-15'18'0,"-6"7"-10"0,-8 8 19 16,0 0-25-16,0 0 0 46,0 4 3-46,-4 8 1 0,0 3-6 0,-2 9 0 0,-2 2 4 0,-1 2 1 16,1 3-1-16,3 7 1 16,1 5-2-16,4 1 0 15,0 3-1-15,4-9 1 16,1-7-2-16,3 0 1 16,5-3-2-16,5-10 1 15,-1-6-1-15,6 0 1 0,-2-4-1 16,6-12 0-16,-2-4-1 15,2 0 1-15,-5 0-4 16,-4 2 1-16,-5-6-8 16,-5-4 0-16,-4 8-6 15,-8-7 0-15</inkml:trace>
  <inkml:trace contextRef="#ctx0" brushRef="#br0" timeOffset="32">9538 3619 54 0,'-10'-8'27'0,"33"0"-34"16,-15 4 47-16,5 4-40 16,5-8 1-16,-1 0-1 0,6-3 1 15,-2 3-2-15,2 4 1 16,-6-4-2-16,0 0 0 15,1 4-5-15,-5-4 0 16,-5 1-7-16,-8 7 0 16</inkml:trace>
  <inkml:trace contextRef="#ctx0" brushRef="#br0" timeOffset="33">9542 3428 63 0,'-4'0'31'0,"34"-8"-41"16,-16 0 59-16,3 0-49 16,10-4 0-16,-2 2-2 15,2-2 1-15,-1 4-4 16,-4 0 0-16,4 0-12 16,5 8 1-16</inkml:trace>
  <inkml:trace contextRef="#ctx0" brushRef="#br0" timeOffset="34">10071 3358 37 0,'-4'-4'18'0,"17"4"-11"0,-13 0 20 16,0 0-26-16,4 4 1 0,-8 8 0 15,4 4 1-15,-9 2-3 16,5 6 0-16,-4-1 3 16,-5 5 0-16,-1 6-1 15,1 5 1-15,0 0 0 16,-5-1 0-16,9-6 0 16,5 3 0-16,0-7-2 15,8-1 1-15,5-7-1 16,9-6 0-16,8 2-1 15,5-8 1-15,-6-8-1 16,15-4 0-16,-5 0-3 16,0-4 1-16,1-4-4 15,-2 4 1-15,-7 6-5 16,-2-6 1-16,-2 0-7 16,-6 4 1-16</inkml:trace>
  <inkml:trace contextRef="#ctx0" brushRef="#br0" timeOffset="35">10408 3692 48 0,'-4'0'24'0,"25"16"-22"16,-7-12 36-16,-1 0-36 15,4-4 0-15,14 8 1 16,4-5 0-16,5 9-4 16,4-8 0-16,-6 0 2 15,2 0 1-15,-5 0-4 16,-4-12 1-16,9 4-7 16,-10-4 0-16,-4-3-7 15,-4-1 0-15</inkml:trace>
  <inkml:trace contextRef="#ctx0" brushRef="#br0" timeOffset="36">10465 3354 49 0,'-17'-4'24'0,"12"0"-23"0,5 4 37 15,0 0-37-15,9 0 0 16,4 0 1-16,9 0 0 16,14-4-3-16,2 4 1 15,14 0 0-15,-8 0 1 16,-4 0-2-16,-5 0 1 16,-4 4-5-16,-1 4 0 15,-7 0-10-15,-6 0 0 16</inkml:trace>
  <inkml:trace contextRef="#ctx0" brushRef="#br0" timeOffset="37">10596 3400 39 0,'-4'0'19'0,"17"4"-18"0,-13-4 33 15,0 8-34-15,0 0 1 0,4 7 2 16,-4 1 0-16,0 12-3 16,0-2 0-16,-4 1 2 15,4-3 1-15,0 3-2 16,0-3 1-16,4-2-2 16,-4-6 1-16,4-4-5 15,2 0 1-15,-6-12-10 16,4-8 1-1</inkml:trace>
  <inkml:trace contextRef="#ctx0" brushRef="#br0" timeOffset="38">11021 3532 46 0,'-4'8'23'0,"12"-16"-28"15,2 5 35-15,3 3-30 16,-1 0 0-16,5 3 3 15,6 1 0-15,-2 4-3 0,15-4 0 16,-10 0 1-16,18 0 1 16,-14 0-1-16,10-12 1 15,-9 4-4-15,-6-4 0 16,2 0-3-16,-6-7 1 16,-7-1-3-16,3-2 0 15,-8-2-3-15,-5-4 0 16,2 1 4-16,-6-1 1 15,0 6 5-15,4 6 1 16,-4-4 3-16,0 1 0 0,0 3 4 16,0 12 0-16,13 0-2 15,-13 0 0-15,8 8-1 16,-8 7 0-16,0 9 0 16,-8 6 1-16,3 17 1 15,-3 3 0-15,8-3 0 16,0 8 0-16,0-1-3 15,13-11 0-15,0-4-4 16,-5-7 0-16,2-18-9 16,3 2 1-16,-5-8-11 15,1-4 1-15</inkml:trace>
  <inkml:trace contextRef="#ctx0" brushRef="#br0" timeOffset="39">11025 3338 40 0,'-4'4'20'0,"12"8"-21"0,-2-8 29 15,-2 8-26-15,0 4 1 16,-4 2 5-16,5 6 0 0,-5 7-9 16,0 3 1-16,-5 2 5 15,1 3 0-15,0 0-1 16,4 3 0-16,0-11-6 16,0 1 1-16,0-9-5 15,4-7 0-15,0-8-10 16,-4-4 1-16</inkml:trace>
  <inkml:trace contextRef="#ctx0" brushRef="#br0" timeOffset="40">11800 3505 30 0,'13'-8'15'0,"-3"-18"-5"0,-10 18 12 0,4-4-20 15,-4 0 0-15,0 1 3 16,-4 3 0-16,-6 0-5 16,-3 8 0-16,-4 0 4 15,-1 8 0-15,-8 7-1 16,12 9 0-16,-3 6-1 15,0 10 0-15,3-5-1 16,1 4 1-16,13-5 0 16,0 2 1-16,0-9-1 15,13-3 1-15,1-5-1 16,3-3 1-16,6-4-1 16,-2-12 0-16,6-8 1 15,-6-4 0-15,6-8-1 16,-1-11 0-16,-4 0 0 15,-9-5 0-15,0 2-1 16,-13 3 1-16,0-1-5 0,-13 5 1 16,0 1-6-16,-1 6 0 15,-3 0-11-15,-4 12 1 16</inkml:trace>
  <inkml:trace contextRef="#ctx0" brushRef="#br0" timeOffset="41">12172 3479 46 0,'13'-20'23'0,"1"8"-25"15,-14 12 32-15,0 0-27 16,0 0 1-16,0 0 0 15,-4 0 0-15,-6 8-5 16,-7 4 0-16,-4 4 4 16,2 6 1-16,-2 9-2 15,-1 1 1-15,13 3 0 16,0 3 0-16,5-6 1 16,4-5 0-16,9-3-1 15,4-5 0-15,-1-3-1 16,15-12 1-16,-4-4-1 15,-2-8 1-15,-4-4-2 16,6-4 1-16,-11-7-1 0,1-1 0 16,-3-7-4-16,-7 1 1 15,-3 6-4-15,-3 5 1 16,-7-1-8-16,6 4 0 16,-9 5-7-16,-4-1 1 31</inkml:trace>
  <inkml:trace contextRef="#ctx0" brushRef="#br0" timeOffset="42">12369 3400 47 0,'0'0'23'0,"13"4"-23"16,-13 0 37-16,14 4-36 47,-14 4 1-47,8 3 1 0,-8 9 0 0,0 6-4 0,-8-2 0 0,8 3 2 15,-6 0 1-15,-2 1-3 16,8-6 1-16,0-6-3 16,0-5 0-16,8-11-5 15,-2-4 1-15,7-8-8 16,-5-7 1-16</inkml:trace>
  <inkml:trace contextRef="#ctx0" brushRef="#br0" timeOffset="43">12421 3350 52 0,'-25'-8'26'0,"19"-3"-23"0,6 3 47 16,0 8-48-16,0 0 0 15,0 0-1-15,6-4 1 16,7 4-3-16,-1 4 0 15,7 4 1-15,6 3 1 16,-2 5-1-16,-6 4 0 16,18 2 0-16,-9 2 0 15,9 3 0-15,-4 1 0 16,-10 2 0-16,2 5 0 0,-6-3 1 16,-8-1 0-16,-9 3 1 15,-9 1 1-15,-18-3 0 16,2-5 0-16,-11 1 0 15,5-10 1-15,-3-2-4 16,-1-12 0-16,4-4-11 16,1-12 0-16,16 0-9 15,14-6 1-15</inkml:trace>
  <inkml:trace contextRef="#ctx0" brushRef="#br0" timeOffset="44">13192 3015 43 0,'0'4'21'0,"0"35"-11"16,0-27 27-16,0 8-33 15,-8 18 1-15,2 5 1 16,-11 20 0-16,-8 18-6 16,2 12 0-16,-8 16 7 15,-3 3 1 1,-1 36-4 0,8-19 1-16,10-21-11 15,8-25 0-15,9-24-13 16,9-29 1-16</inkml:trace>
  <inkml:trace contextRef="#ctx0" brushRef="#br0" timeOffset="45">5094 3886 42 0,'-12'-4'21'0,"30"20"-22"0,-1-12 22 16,14 0-22-16,13 0 1 0,8-4 0 15,13-4 0-15,19 8 1 16,8 7 0-16,17-3 0 15,5 0 1-15,4-4 0 16,9 4 0-16,17-12 1 16,9 4 0-16,1-4-1 15,-1 0 0-15,0 0-1 16,0 0 1-16,-17 0-1 16,-13 4 0-16,-14 0-1 15,-13-4 1-15,-17 1-10 16,-22-1 1-16,-22-12-5 15,-18-7 0-15</inkml:trace>
  <inkml:trace contextRef="#ctx0" brushRef="#br0" timeOffset="46">7065 3716 34 0,'-10'11'17'0,"24"-26"-18"0,-10 11 25 15,5-4-22-15,0 0 0 16,-1 0 1-16,2 0 1 16,3 1-5-16,-5 7 1 15,1 0 3-15,5 0 0 16,-2 4-1-16,6-1 0 16,4 1 0-16,4 0 1 15,9 4-2-15,0 4 1 0,-1-4-1 16,2 7 1-16,-1-3-1 15,0 4 1-15,-5 0-2 16,1 2 0-16,-8-2 1 16,-11 3 0-16,-3 9 0 15,-9-2 1-15,-4-2-1 16,-5 3 1-16,-9 9-1 16,-3 7 1-16,-23-9-2 15,13-7 1-15,-39 9-2 16,0-1 0-16,5-1-8 15,4-2 1-15,7-1-7 16,16-11 1-16</inkml:trace>
  <inkml:trace contextRef="#ctx0" brushRef="#br0" timeOffset="47">8133 5050 27 0,'0'24'13'0,"0"-32"6"0,4 0 3 15,-4 8-19-15,5-24 1 16,-5 1 3-16,0-5 1 16,0-7-9-16,0-7 1 15,0-5 4-15,-5 4 1 16,5-15-2-16,0-5 0 16,0 10-2-16,5-2 0 15,3 5-2-15,5 3 1 0,5 11-1 16,8 5 1-16,5 5 0 15,0 6 0-15,-6 12 0 16,2-4 0-16,-5 12 0 16,-4 12 0-16,-10-4 1 15,-3 8 0-15,-5-2 0 16,-9 6 0-16,-5 3 0 16,-3 1 0-16,-4-4 0 15,-2-1 0-15,-4 1-3 16,2-6 0-16,8-2-6 15,3-4 1-15,1-4-9 16,9 4 1-16</inkml:trace>
  <inkml:trace contextRef="#ctx0" brushRef="#br0" timeOffset="48">8736 4583 43 0,'-17'-4'21'0,"17"23"-21"0,-4-22 32 15,-1 6-30-15,1 9 1 0,-10 4 2 16,1-4 1-16,-4-1-8 15,-1 5 1-15,1 0 4 16,4 2 0-16,5 6-2 16,-2 3 1-16,6 1-1 15,4-5 0-15,14-4 0 16,3 0 0-16,4-7 0 16,6-4 1-16,-2-4 0 15,-2-4 1-15,8-8 0 16,-10-8 1-16,2-3-2 15,-6-4 1-15,-4-4-1 16,-5-1 1-16,-2-3-2 16,-6-3 1-16,-6-1-6 15,-2-1 0-15,-9 9-5 16,4-1 1-16,-5 14-11 16,5 6 1-16</inkml:trace>
  <inkml:trace contextRef="#ctx0" brushRef="#br0" timeOffset="49">9196 4498 52 0,'-30'-12'26'0,"3"-8"-30"16,23 12 41-16,0 8-35 16,-5 4 0-16,-5 4 1 15,1 0 0-15,0 4-4 16,1 3 0-16,2 5 2 16,6 0 1-16,4 2-2 15,4 2 0-15,10-5 0 16,-1 1 0-16,4 3 0 15,-3 1 0-15,7-2 0 16,-4 6 0-16,1 3 1 16,-5-7 0-16,-13-2 1 15,0 2 0-15,-8-5 1 16,-5-3 1-16,-5-4-1 16,-4-4 1-16,-4 3-2 15,-4-7 0-15,3-4-6 0,0-8 0 16,6-3-8-16,4-5 0 15,7 4-7-15,10-3 1 16</inkml:trace>
  <inkml:trace contextRef="#ctx0" brushRef="#br0" timeOffset="50">9336 4537 60 0,'-9'-8'30'0,"45"0"-43"0,-24 8 60 15,7-4-46-15,2 4 0 16,6-4 1-16,7 4 1 16,10-4-4-16,4 4 1 15,-4-8 1-15,-1 5 1 16,-3-5-2-16,-9 4 1 15,9 4-1-15,-10 0 1 0,-8 0-1 16,-5 0 0-16,0-4 0 16,-3 8 0-16,-5-4 0 15,-9 4 0-15,0 4 0 16,-5 3 0-16,-3 9 0 16,-2 6 0-16,-3-2-1 15,1 3 1-15,3 5 0 16,-1 3 0-16,2-1 0 15,8 5 0-15,0-7 0 16,8-6 0-16,2-2 1 16,7-1 1-16,6-11-1 15,6 8 0-15,7-9 0 16,-1-3 0-16,9 0 0 16,-10-4 0-16,-3-4-4 15,-4 0 1-15,-2-4-6 16,2 0 1-16,-10 0-11 0,0-4 1 15</inkml:trace>
  <inkml:trace contextRef="#ctx0" brushRef="#br0" timeOffset="51">9480 4547 45 0,'4'0'22'0,"2"12"-26"0,-2-8 36 0,-4 16-28 0,0-1 0 0,0 9 4 15,-4 3 1-15,4 3-11 16,0 2 0-16,0-1 6 15,0-8 1-15,4-4-4 16,0-3 0-16,-4-5-6 16,5-3 1-16,-5-4-8 15,0-8 1-15,0 0-5 16,4-12 0-16</inkml:trace>
  <inkml:trace contextRef="#ctx0" brushRef="#br0" timeOffset="52">9760 4774 53 0,'-8'-12'26'0,"34"-4"-33"0,-17 12 41 0,4-7-34 16,9 3 0-16,8 0 0 16,5 0 0-16,-4 4 0 15,5-4 0-15,2-2-2 16,-2 2 0-16,-10-4-4 16,-9 0 1-16,6 1-6 15,-23-1 0 1</inkml:trace>
  <inkml:trace contextRef="#ctx0" brushRef="#br0" timeOffset="53">9808 4501 46 0,'-34'4'23'0,"34"0"-19"16,0-4 36-16,9-8-38 16,4 5 0-16,9-5 0 15,4 0 1-15,5 0-4 16,8 0 0-16,1 4 2 0,8 4 1 15,-10-4-4-15,-7-4 1 16,5 1-6-16,-11 3 0 16,-2 4-8-16,-6 4 0 15</inkml:trace>
  <inkml:trace contextRef="#ctx0" brushRef="#br0" timeOffset="54">10251 4956 55 0,'0'20'27'0,"4"-28"-30"16,1 0 47-16,-1 0-42 15,-4 0 0-15,4-6 1 16,0-6 0-16,6-4-4 16,-10-7 0-16,13-8 2 15,-5 1 1-15,5-17-2 16,1-3 1-16,3-1-1 16,0 4 0-16,0 9-1 15,2 7 1-15,-2 12 0 16,-3 7 0-16,7 12-1 15,0 8 1-15,-2 4 0 0,6 8 0 16,-11 4 0-16,-1-1 0 16,0 5 0-16,-13 0 1 15,0-1 0-15,-9 5 1 16,1-6 0-16,-5 6 0 16,-10-9-1-16,6 1 1 15,-5-4-1-15,0 0 0 16,4 3-1-16,1 1 0 15,4 0 0-15,5-2 0 16,2 2 0-16,6 8 1 16,0-5 0-16,10 1 0 0,3-1 0 15,0 0 0-15,9-3 0 16,0-5 1-16,9-3-4 16,4-4 0-16,3 0-4 15,10-4 0-15,-4-4-6 16,0-4 0-16,-4 0-7 15,-5-3 0-15</inkml:trace>
  <inkml:trace contextRef="#ctx0" brushRef="#br0" timeOffset="55">10776 4839 53 0,'0'24'26'0,"27"15"-27"0,-19-39 42 15,1 8-40-15,4 4 1 16,5-8 1-16,3 0 1 15,6 0-5-15,7-8 1 16,6 4 2-16,-1-4 0 16,9 0-3-16,0-4 1 0,9-4-7 15,-3 0 1-15,-16 1-11 16,10-1 1-16</inkml:trace>
  <inkml:trace contextRef="#ctx0" brushRef="#br0" timeOffset="56">10828 4450 57 0,'-17'-11'28'0,"13"3"-30"16,4 8 57-16,4-4-53 15,1 0 0-15,3 0 1 16,5 0 0-16,1-4-4 16,16 4 0-16,1 2 1 15,13-2 0-15,-5 0-4 16,-5-4 0-16,-7 8-6 16,-6 0 1-1,-2 4-10-15,-11 4 1 0</inkml:trace>
  <inkml:trace contextRef="#ctx0" brushRef="#br0" timeOffset="57">10943 4525 39 0,'0'-20'19'0,"-6"-15"-16"16,12 27 28-16,-2 0-31 15,0 1 0-15,-4 7 5 16,0 0 1-16,5 11-5 0,-1 5 1 16,-4 8 5-16,0 11 0 15,-4-5 0-15,-1 5 1 16,1 1-3-16,0 3 0 16,-2-5-2-16,6 1 0 15,0-3-5-15,0-9 0 16,0-8-6-16,6-3 1 15,-2-8-10-15,-4-4 1 16,0-12-3-16,0-7 1 16</inkml:trace>
  <inkml:trace contextRef="#ctx0" brushRef="#br0" timeOffset="58">11629 4587 56 0,'-13'-24'28'0,"0"32"-29"16,9-8 46-16,-4 0-45 16,-6 8 1-16,-8 4 0 15,-4 7 0-15,-4 1-1 16,-1 3 1-16,4 5 2 15,6 2 0-15,8 5 0 16,7-3 0-16,6-6 1 0,6 6 0 16,15-5-2-16,-4-11 1 15,6-5-1-15,2-3 0 16,6-8-1-16,0-4 1 16,9-7-1-16,-10-13 1 15,1-7-1-15,-10 0 1 16,-7 0-2-16,-1-4 1 15,-13-1-3-15,-13 10 1 16,-14 2-6-16,15 9 1 16,-15 3-9-16,-7 12 1 15,7 8-8-15,4-4 1 0</inkml:trace>
  <inkml:trace contextRef="#ctx0" brushRef="#br0" timeOffset="59">11827 4879 38 0,'0'11'19'0,"21"-7"-13"16,-21-4 26-16,0 0-28 16,0 0 0-16,0 0 6 15,0 0 0-15,0-8-10 16,5 1 0-16,-5-1 8 15,0 0 1-15,4-12-2 16,4-3 1-16,2-4-3 16,-1-4 0-16,3-16-3 0,7-7 1 15,-2-1-2-15,0-4 0 16,10 2-1-16,-2 6 0 16,-2 9 0-16,8 2 0 15,-6 9-1-15,-8 9 1 16,10 10-1-16,-10 4 1 15,-3 8 0-15,-1 8 0 16,-9 6 0-16,5 6 0 16,-9 0 0-16,-9 7 1 15,-4-3-1-15,1 2 0 16,-7-2 0-16,2 7 1 0,-9 0 0 16,13 5 0-16,-4-6 0 46,-2 1 0-46,15 1 0 0,-4-1 1 0,16-5 0 0,-4 2 0 0,19-1 0 16,-2-3 1-16,6-5-2 16,-1 0 1-16,9-3 0 15,9-1 0-15,4-3-7 16,0-4 0-16,-4 0-15 16,-6 4 1-16,-15 3-6 15,-10-11 1-15</inkml:trace>
  <inkml:trace contextRef="#ctx0" brushRef="#br0" timeOffset="60">1519 6481 27 0,'9'12'13'0,"-5"24"-3"15,-4-34 14-15,0 10-21 16,0-4 0-16,0-4 3 15,0 0 1-15,0-4-7 16,0 0 0-16,4-8 6 0,2-8 0 16,-2-2-2-16,0-10 1 15,1 1-2-15,-1-8 0 16,0-5-2 31,-4-2 0-47,4-5-1 0,1 0 1 0,3-3-1 0,2 7 0 0,3 13-1 0,-1-5 1 31,28 3 0-31,-5 16 0 0,-9 9 0 16,1-1 0-16,-6 12 1 15,-3 4 0-15,-9-1 1 16,-9 5 0-16,-4 0 0 16,-9 4 0-16,-5 3 0 15,-4 1 0-15,0-2-1 16,0 2 1-16,0 0-1 15,0-5 0-15,4 1-1 16,5-4 1-16,5-2-1 16,4-2 0-16,8 0-1 15,4 0 1-15,5 0-1 16,5 0 1-16,4 3-1 16,0 1 1-16,0 4 0 15,0 0 0-15,-5 3 0 16,-4 1 0-16,-3-2 0 15,-6 6 0-15,-8-1 0 0,-2-3 1 16,-2 0 0-16,-9-1 0 16,0-3 0-16,-2 2 0 15,2-6-1-15,-1 0 1 16,-3 4-2-16,-2-9 0 16,2 1-7-16,-2-8 1 31</inkml:trace>
  <inkml:trace contextRef="#ctx0" brushRef="#br0" timeOffset="61">1922 6403 41 0,'-26'-4'20'0,"26"-4"-26"16,4-2 32-16,4 6-26 16,6-8 0-16,-1 4 0 15,0 0 1-15,1 4-1 16,-1-4 0-16,4 1-2 31,5-5 1-31,0 0-8 0,0 4 1 0,-5 0-2 0,0-3 0 31</inkml:trace>
  <inkml:trace contextRef="#ctx0" brushRef="#br0" timeOffset="62">1958 6209 38 0,'0'-4'19'0,"4"-11"-7"16,-4 15 3-16,0 0-15 16,4-4 0-16,-4 4 2 15,0 0 1-15,4 4-1 16,-4 3 0-16,0 5 2 15,-4 8 1-15,0 6-1 0,0 2 1 16,-6 3-1-16,6 4 0 16,-5-3-2-16,5 2 0 15,0-3-1-15,4-3 0 16,4-1 0-16,0-3 0 16,5-6-1-16,-1 2 1 15,6-8-1-15,3-1 1 16,6-3-2-16,2-8 0 15,6 0-3-15,-1 0 0 16,-3-4-5-16,-6-8 1 16,-7 5-8-16,-1-5 0 0</inkml:trace>
  <inkml:trace contextRef="#ctx0" brushRef="#br0" timeOffset="63">1966 6201 52 0,'-22'0'26'0,"13"0"-44"0,9 0 56 16,9-4-39-16,-1 0 0 15,15-3 0-15,2-5 0 0,15 0 1 16,8-4 1-16,0 6-6 16,6-2 1-16,-2 0-8 15,0 4 1-15</inkml:trace>
  <inkml:trace contextRef="#ctx0" brushRef="#br0" timeOffset="64">2460 6158 47 0,'-13'4'23'0,"40"4"-30"0,-18-4 39 15,-9 4-33-15,4 3 1 16,0 5 3-16,0 4 0 16,-4 6-2-16,0 9 1 15,0 1 1-15,-4-1 0 16,4-5 0-16,0-2 1 0,0 3-6 16,0-7 1-16,0-5-4 15,-4-3 0-15,0-4-7 16,-1-4 0-16,1-6-3 15,0-8 1-15</inkml:trace>
  <inkml:trace contextRef="#ctx0" brushRef="#br0" timeOffset="65">2276 6146 56 0,'-21'0'28'0,"30"0"-40"16,-1-4 58-16,2 2-46 0,-2-2 1 16,18 0 1-1,5 0 1-15,8 4-4 16,1 0 1-16,4 0 1 0,0 0 1 16,-10 0-6-16,1 4 0 15,-8-4-11-15,-6 4 1 16,2 0-2-16,-2-2 0 15</inkml:trace>
  <inkml:trace contextRef="#ctx0" brushRef="#br0" timeOffset="66">2719 6124 55 0,'-31'0'27'0,"14"-8"-39"0,17 8 55 15,8-8-44-15,5 0 1 16,1 1 0-16,8-1 1 0,9 4-1 16,3 0 0-16,1 0 0 15,0 4 0-15,1-4-2 16,-2 4 1-16,1 4-6 15,-8 4 0-15,-1 0-8 16,0-1 1-16</inkml:trace>
  <inkml:trace contextRef="#ctx0" brushRef="#br0" timeOffset="67">2789 6154 38 0,'-5'-4'19'0,"32"-18"-28"16,-18 14 36-16,3 0-27 15,1 0 0-15,-3 0 1 16,-2 5 1 15,1 3-1-31,0 3 1 0,-5 9 2 0,-4 4 0 0,0 10 1 16,-4 6 0-16,-5 7 0 16,0 3 0-16,1 5-2 15,4 4 0-15,-2-9-1 16,6-3 0-16,0-3-3 15,0-5 0-15,-4-1-4 16,4-14 0-16,-4-8-7 16,4-4 0-16,0-4-3 15,0-16 1-15</inkml:trace>
  <inkml:trace contextRef="#ctx0" brushRef="#br0" timeOffset="68">3091 6217 50 0,'4'-24'25'0,"53"-3"-32"0,-40 19 42 15,1 4-35-15,4-4 1 63,5 2-1-63,-6 2 1 0,1 0-3 0,0 0 0 0,4 4-10 0,0 0 1 0,1 4-2 0,0 0 0 0</inkml:trace>
  <inkml:trace contextRef="#ctx0" brushRef="#br0" timeOffset="69">3144 6427 59 0,'-23'-20'29'0,"81"36"-49"15,-41-24 61-15,10-4-42 16,-2 0 0-16,2-2-3 15,-1-2 1-15,0 0 1 16,-4 5 1-16,0-1-13 16,-9-4 1-16</inkml:trace>
  <inkml:trace contextRef="#ctx0" brushRef="#br0" timeOffset="70">3231 6178 57 0,'-22'8'28'0,"22"15"-39"16,4-15 52-16,-4 4-42 15,-4 2 1-15,-5 10 0 16,-4 3 0-16,1 5 1 16,-7 3 0-16,7 3-1 0,3-6 1 15,5 3 0-15,-6 0 0 16,20-1 0-16,-2-6 1 15,9 3-1-15,6-7 0 16,7-13-1-16,5-3 0 16,5-4-2-16,-1-8 0 15,1 0-4-15,-2-3 0 16,-2-1-8-16,-10-4 1 16,-4 4-2-16,-8-4 0 0</inkml:trace>
  <inkml:trace contextRef="#ctx0" brushRef="#br0" timeOffset="71">3459 6699 33 0,'9'12'16'0,"-1"-48"-13"15,-4 25 28-15,1-8-29 16,-1-8 1-16,0-1 0 16,2-15 1-16,-6-7-5 15,4-1 0-15,4-4 4 0,5 9 1 16,0 3-2-16,5 4 0 15,4 5-1-15,4-2 1 16,0 17-1-16,9-1 1 31,9 12-2-31,0 4 1 16,-13 8-1-16,-10 0 1 16,-8 4 0-16,-7 4 0 15,-12 4 0-15,-11-1 0 0,-4 5 0 16,-6-2 0-16,-8-2-1 15,5 8 1-15,-1-1 0 16,0-7 1-16,1 7-1 16,7-3 0-16,11 6 1 15,7-6 0-15,5 0 1 16,13-1 1-16,4 5-1 16,6-1 0-16,12-7-1 15,9 0 1-15,0 2-6 16,4-6 1-16,-10 4-7 15,2-1 1-15,-5-11-11 16,-4 0 1-16</inkml:trace>
  <inkml:trace contextRef="#ctx0" brushRef="#br0" timeOffset="72">4011 6128 53 0,'4'-16'26'0,"9"-3"-30"0,-5 15 42 0,5-4-38 15,5 4 1-15,4 0 0 16,5 0 0-16,4 4-2 16,-1 0 1-16,1 4 0 15,-6 0 1-15,-2 4-1 16,-6 0 0-16,1 3 1 16,-10 1 0-16,1 0 0 15,-9 0 1-15,-4 2-1 16,-5 2 1-16,-9 0 0 15,-3 3 0-15,-6 5-1 16,1-10 1-16,0 10-1 16,4-4 0 46,4-1-1-62,5 1 1 0,5-5-2 0,3 5 1 0,1 0-2 0,4-2 1 0,0 2-3 0,0-1 1 0,4-3-5 16,-4 4 0-16,0-5-8 0,5 1 0 15</inkml:trace>
  <inkml:trace contextRef="#ctx0" brushRef="#br0" timeOffset="73">4151 6734 67 0,'-23'12'33'0,"23"-4"-50"0,5-8 62 16,9-4-53-16,-2 0 1 0,6 0-25 15,0-4 1-15</inkml:trace>
  <inkml:trace contextRef="#ctx0" brushRef="#br0" timeOffset="74">7191 6294 37 0,'-8'-4'18'0,"-1"4"-10"15,9 0 19-15,0 0-26 16,0 0 1-16,9 0 2 16,-1 0 1-16,10 4-5 15,4-4 1-15,9 4 3 16,4-4 1-16,9 0-1 16,8 0 1-16,9 4-3 0,4 0 1 15,-7 8-6-15,3 4 1 16,0-5-14-16,1 9 0 15</inkml:trace>
  <inkml:trace contextRef="#ctx0" brushRef="#br0" timeOffset="75">4837 6337 41 0,'5'12'20'0,"34"-20"-17"16,-26 8 27-16,5 8-28 15,-1 0 1-15,6 0 2 16,-2 4 1-16,14 2-6 16,1 6 0-16,-2 3 4 15,6 1 0-15,-9 3-2 16,0-3 1-16,-6-2-4 16,-2-2 0-16,-6-8-13 15,0 0 0-15,-9-1-2 16,2-3 1-16</inkml:trace>
  <inkml:trace contextRef="#ctx0" brushRef="#br0" timeOffset="76">4881 6096 49 0,'-17'-3'24'0,"21"3"-29"0,1 0 34 15,-1 7-29-15,0 5 0 0,1 8 3 16,-5 6 1-16,0 9-3 16,-5 9 0-16,1 6 2 15,0 4 1-15,-1 0-1 16,1-3 1-16,4 0-3 16,0-9 0-16,0-6-5 31,0-1 1-31,0-16-4 0,0-3 0 0,4-12-8 15,-4-4 0-15</inkml:trace>
  <inkml:trace contextRef="#ctx0" brushRef="#br0" timeOffset="77">4921 6290 46 0,'-9'-11'23'0,"31"-9"-20"16,-14 8 37-16,6 2-38 0,-1-2 0 16,18-12 0-16,3 1 1 15,14-5-5-15,0 10 0 16,2 2-3-16,-12 4 1 16,-7 4-11-16,-4 5 0 15</inkml:trace>
  <inkml:trace contextRef="#ctx0" brushRef="#br0" timeOffset="78">5381 6539 44 0,'0'0'22'0,"39"-10"-32"0,-22-2 34 16,6 0-26-16,7 0 1 16,5-3-1-16,0 3 1 0,-5-4 0 15,1 4 1-15,-8-3-10 16,-6 7 1-16</inkml:trace>
  <inkml:trace contextRef="#ctx0" brushRef="#br0" timeOffset="79">5412 6186 48 0,'-6'-4'24'0,"6"-4"-22"0,6 4 44 15,2 0-44-15,5 0 0 16,4-4 0-16,10 0 1 31,42-10-6-31,6 2 1 16,0 0-3-16,-14 5 1 15,-9-5-12-15,-12 16 1 16</inkml:trace>
  <inkml:trace contextRef="#ctx0" brushRef="#br0" timeOffset="80">5446 6166 40 0,'-9'-12'20'0,"9"0"-28"0,0 12 36 0,0 0-27 16,5 4 1-16,-5 0 2 15,0 8 1-15,-5 4-4 16,1 3 0-16,0 13 3 16,-1-2 1-16,5 5-1 15,0 1 1-15,0 3-2 16,0-1 0-16,5 1-1 15,3-4 0-15,1 1-1 16,5-2 1-16,7-7-1 16,6 1 0-16,3-8-1 15,1-5 0-15,0-3-4 16,7-9 1-16,-11-3-4 16,8-3 0-16,-9-1-9 15,-4-4 0-15</inkml:trace>
  <inkml:trace contextRef="#ctx0" brushRef="#br0" timeOffset="81">5809 6458 49 0,'-17'-12'24'0,"30"16"-23"16,0-12 38-16,9 0-39 15,4-3 1-15,9 3-1 31,5-4 1-31,-1 0-2 16,1-2 1-16,-6 2-2 0,-3 0 0 0,-4 0-5 16,-6 1 0-16,-2-1-7 15,-11 12 0-15</inkml:trace>
  <inkml:trace contextRef="#ctx0" brushRef="#br0" timeOffset="82">5880 6201 57 0,'-18'0'28'0,"32"4"-35"0,3-8 51 0,8-4-44 16,6-3 0-16,5-1 0 16,3 0 1-16,1 0-1 15,-2 2 0-15,-2 2-2 16,-1 0 0-16,-8 4-8 15,-10 0 0-15,-9 8-5 16,-8 4 0-16</inkml:trace>
  <inkml:trace contextRef="#ctx0" brushRef="#br0" timeOffset="83">5884 6174 57 0,'-14'-4'28'0,"41"4"-36"15,-23 0 45-15,1 4-37 16,-5 4 0-16,-5 3 0 16,-3 5 0-16,-1 8 1 15,1 2 0-15,2 5 1 0,2 5 0 16,0-1 0-16,4-1 0 16,4 2 0-16,10 3 0 15,-1-4-1-15,8-5 0 16,2-6 0-16,2-5 0 15,6 1-2-15,0-8 0 16,5-4-2-16,-6-4 0 16,1-4-4-16,-6-4 0 15,-2 0-10-15,-10 0 1 0</inkml:trace>
  <inkml:trace contextRef="#ctx0" brushRef="#br0" timeOffset="84">6401 6672 49 0,'-5'-4'24'0,"10"4"-20"0,-5-8 42 15,0 1-41-15,0-1 1 16,0 0 1-16,0-3 1 16,4-5-11-16,-4 0 1 15,4-7 6-15,1-5 1 16,-1-2-3-16,4-13 0 0,2 0-1 16,3-1 0-16,4-2-1 15,5-1 1-15,4 4-1 16,5 5 0-16,-1 7-1 15,1 3 1-15,0 10-1 16,-5 2 1-16,0 8 0 16,-4 0 0-16,0 12-1 15,-5 4 1-15,2 4 0 16,-2 4 0-16,0 2 0 16,-3 6 0-16,-6-1 0 15,-8 1 1-15,-4-2 0 16,-10 6 0-16,-3-1 0 15,0-3 1-15,-10-1-1 16,-8-3 1-16,1-10-3 16,-6-6 0-16,0-4-15 15,10 0 0-15,21-6-5 16,5-6 1-16</inkml:trace>
  <inkml:trace contextRef="#ctx0" brushRef="#br0" timeOffset="85">1716 7291 39 0,'4'-4'19'0,"-8"0"-14"15,4 4 25-15,4 0-27 16,-4 0 0-16,0 4 2 16,0 4 1-16,-8 2-7 15,-5 22 1-15,0-5 4 16,-5 5 0-16,1 7 0 15,0-1 0-15,3-3-1 16,5 1 0-16,5-9-1 16,4-5 0-16,4-2 0 15,5-8 0-15,9-8-2 16,8-8 0-16,9-8-2 16,9-8 1-16,0-2-2 15,-5 2 1-15,-5 1-3 0,-3 7 1 16,-4 4 0-16,-10 12 0 15,0 8 2-15,-3 4 1 16,-5-1 2 15,4 5 0-31,-5-2 1 0,6-2 1 0,3-4 0 0,6 0 0 16,-2-5-1-16,6-3 0 16,-2-4 0-16,2-7 0 15,-1-5-1-15,-4-4 0 0,-5 0-1 16,2-2 1-16,-7-10-1 15,-3 5 1-15,-5-9-1 16,-4-3 1-16,-8 1-3 16,-1-1 0-16,-5 7-5 15,1 1 0-15,1-1-10 16,3 10 0-16</inkml:trace>
  <inkml:trace contextRef="#ctx0" brushRef="#br0" timeOffset="86">2562 7275 36 0,'0'-8'18'0,"-10"4"-11"16,10 0 20-16,-4 4-25 16,0 4 1-16,-5 0 2 15,-4 8 0-15,-9 8-6 16,5 6 0-16,0 1 4 16,-2 1 0-16,2 7-1 15,-1-1 1-15,5 2-1 16,9-1 0-16,8-4 0 15,9 0 1-15,5-8 1 16,8-3 0-16,5-4 0 16,9-13 1-16,-5-3-2 15,3-7 1-15,-2-5-2 16,-1-8 1-16,-8-3-2 16,-6-8 0-16,-4 0-1 15,-13 0 0-15,-8-1 0 16,-4 6 1-16,-5-2-4 0,-4 1 1 15,-10 3-9-15,0 1 0 16,6-1-8-16,-2 10 0 16</inkml:trace>
  <inkml:trace contextRef="#ctx0" brushRef="#br0" timeOffset="87">2929 7680 40 0,'0'4'20'0,"4"-8"-15"15,-4 4 26-15,0 0-27 16,0 0 1-16,0 0 2 0,0 0 1 15,4-8-9-15,-4-4 0 16,0-4 6-16,0-7 0 16,0-5-2-16,0-2 0 15,4-5-2-15,2-8 1 16,-2 1-2-16,0-2 1 16,-4 1-1-16,5 0 0 15,3 13-1-15,1 2 1 16,9 5 0-16,3 3 0 0,6 5-1 15,3 3 1-15,-3 4-1 16,4 8 1-16,-10 12 0 16,-4 4 0-16,1-1 0 15,-9 5 1-15,-9 3 0 16,-4-3 1-16,-1 2 0 16,-7 2 0-16,-7-4-1 15,-6-5 1-15,-6 1-1 16,4 0 1-16,1-1-1 15,0 1 0-15,0 0-1 16,8-2 1-16,1 2-1 16,4 0 1-16,7 3-1 15,6 1 1-15,14 3-1 16,3 1 1-16,14-6 0 16,9 2 0-16,4-4-2 15,8-1 1-15,-4-7-6 16,-4 4 1-16,0-4-9 15,-4-8 0-15,-6 0-6 16,-3-4 1-16</inkml:trace>
  <inkml:trace contextRef="#ctx0" brushRef="#br0" timeOffset="88">3717 7325 28 0,'-22'-20'14'0,"0"14"-1"0,18 6 15 15,-1 0-23-15,-8 0 0 16,1 4 4-16,-7-2 1 16,-2 6-12-16,-1 4 1 15,0 0 6-15,4 3 1 16,5 1-4-16,9 0 1 15,4-1-2-15,9 1 0 16,3 4-2-16,7-2 1 0,-2 2 0 16,5 3 0-16,-1-3 0 15,-2 4 0 1,2 3 0 15,-8-1 0-31,-9-2 1 0,-8 0 0 0,-5-5 0 16,-8-3 1-16,-10-8-2 15,-2 2 0-15,-7-10-4 16,1 0 0-16,0 0-6 16,5 0 1-16,7-10-8 15,10 10 1-15</inkml:trace>
  <inkml:trace contextRef="#ctx0" brushRef="#br0" timeOffset="89">3919 7291 52 0,'-14'0'26'0,"36"-4"-37"0,-13 8 47 16,-5 4-37-16,0 2 0 15,1 18 2-15,-10-9 0 16,1 5 1-16,0-1 0 15,-5 5 0-15,1-2 1 16,-2 6 0-16,2-1 0 0,3 0 0 16,5-3 0-16,5-2-2 15,3 2 1-15,6-1-1 16,3-7 1-16,6-2 0 16,2-2 0-16,6-8-3 15,-1-12 1-15,6 4-5 16,-5-8 1-16,-6 8-6 15,2-8 1-15,-10 0-8 16,-7-2 0-16</inkml:trace>
  <inkml:trace contextRef="#ctx0" brushRef="#br0" timeOffset="90">3915 7590 51 0,'-10'-4'25'0,"58"-3"-35"0,-34-1 43 16,3 0-34-16,0 0 1 15,1 0-6-15,-1 1 1 16,2-1-2-16,-7-4 1 16,1 4-7-16,0 0 1 15</inkml:trace>
  <inkml:trace contextRef="#ctx0" brushRef="#br0" timeOffset="91">3919 7317 59 0,'-10'0'29'0,"33"12"-45"15,-11-12 62-15,7-12-48 16,-7 12 0-16,6-4-5 15,4 0 1-15,4 0 2 16,0 2 1-16,0 2-12 16,5 2 1-16</inkml:trace>
  <inkml:trace contextRef="#ctx0" brushRef="#br0" timeOffset="92">4339 7271 46 0,'-27'-16'23'0,"44"13"-31"16,-3-5 39-16,3 0-31 0,10-4 1 15,-1 4 2-15,5 0 1 16,0 5-4-16,-1-1 0 15,1 4 2-15,4-4 1 16,-9 8-1-16,0 0 0 16,-4-1-1-16,-9 5 0 0,1 4 1 15,-10 0 0-15,-8 3 0 16,-6 5 1-16,-7-4 0 16,-5 2 0-16,-4 10 0 15,0-9 1-15,-1-3-2 16,2 0 1-16,2-5-2 15,6 1 0-15,3 4-1 16,6 0 1-16,-1-2-3 16,5 2 1-16,4 0-3 15,0-1 0-15,0 1-3 16,0-4 1-16,8-4-6 16,1-1 1-16,1 1-5 15,-2 0 0-15</inkml:trace>
  <inkml:trace contextRef="#ctx0" brushRef="#br0" timeOffset="93">4584 7777 62 0,'-31'19'31'0,"41"-7"-107"0,7-8 62 16</inkml:trace>
  <inkml:trace contextRef="#ctx0" brushRef="#br0" timeOffset="94">5038 7325 40 0,'-4'43'20'0,"14"-8"-28"0,-6-27 40 0,5 4-32 15,-1 4 1-15,5 2-1 16,-3 2 1-16,-2-1-1 15,1 1 0-15,-1 0-2 16,1-5 0-16,-5-3-9 16,-4-4 1-16</inkml:trace>
  <inkml:trace contextRef="#ctx0" brushRef="#br0" timeOffset="95">5096 7228 53 0,'-35'-16'26'0,"18"-3"-33"15,11 11 47-15,6 0-40 16,0 0 1-16,0 8 0 0,0 0 0 16,6 0-2-16,2 0 1 15,9 8 1-15,6 0 0 16,3 0 0-16,5 7 0 15,0 5-1-15,7 4 1 16,2-1 0-16,-5 7 0 16,0-2-1-16,-5-5 1 15,1 5-1-15,-8-1 0 16,-6 5 1-16,-9-2 0 0,-12 1 1 16,-5 1 0-16,-9-5 0 15,-7-4 1-15,-15-4-1 16,-8-3 1-16,-4-4-4 15,3-4 1-15,6-1-6 16,3-3 0-16,9-4-12 16,10-4 0-16</inkml:trace>
  <inkml:trace contextRef="#ctx0" brushRef="#br0" timeOffset="96">5406 7648 49 0,'6'24'24'0,"63"-2"-22"16,-42-22 39-16,11-6-41 15,6 6 1-15,14 0 0 16,-1 6 1-16,-1-2-3 16,1-4 1-16,-9-10-3 15,-8 2 1-15,-5 0-13 16,-14 0 0-16</inkml:trace>
  <inkml:trace contextRef="#ctx0" brushRef="#br0" timeOffset="97">5560 7283 57 0,'-35'-8'28'0,"26"0"-37"16,9 8 52-16,9-4-44 15,0 0 1-15,3 4 0 16,7-7 1-16,2 7-1 16,1 0 0-16,8 3 0 0,10-6 1 15,4 3-3-15,4 0 1 16,0 3-5-16,4-3 0 15,-8 0-9-15,-4 4 0 16</inkml:trace>
  <inkml:trace contextRef="#ctx0" brushRef="#br0" timeOffset="98">5686 7345 46 0,'0'-12'23'0,"6"20"-28"0,-6-8 32 16,4 8-27-16,0-1 0 15,5 9 2-15,-1 0 1 16,-3 3-1-16,-1 5 0 16,-4 2 1-16,0-2 1 0,0 11-1 15,0 0 1-15,0 0-2 31,-4-16 1-31,-1 5-6 0,1-5 1 0,0-7-7 16,4-4 1-16,-4-8-7 16,4-4 1-16</inkml:trace>
  <inkml:trace contextRef="#ctx0" brushRef="#br0" timeOffset="99">6273 7244 55 0,'-25'0'27'0,"-19"4"-28"0,34-4 41 0,-2 0-39 16,-6 7 1-16,0 1 1 15,1 4 1-15,0 0-5 16,3 4 0-16,6 6 2 16,-1-6 1-16,9 3-1 15,4 1 0-15,5-1-1 16,9 1 0-16,8 4-1 16,5-2 1-16,0 2 0 15,-1-1 0-15,5 1 0 16,-14-1 0-16,-3-3 0 15,-5-6 1-15,-13 2-1 16,-8 0 1-16,-9-4 0 16,-10 3 1-16,-13-3-3 15,9-8 0-15,1-4-16 16,-5-4 0-16,4-12 0 16,1-7 0-16</inkml:trace>
  <inkml:trace contextRef="#ctx0" brushRef="#br0" timeOffset="100">6677 7252 34 0,'-10'19'17'0,"20"-23"-21"16,-10-4 34-16,4 4-29 15,-4 4 1-15,0 0 2 16,4-3 0-16,-4 3-3 0,4-8 0 16,-4 8 4-16,-4 4 0 15,-4-4-1-15,-6 7 0 16,-3 5-1-16,4-4 1 16,-10 8-2-16,-8 6 1 15,1 6-2-15,5-5 1 16,2 1 0-16,6-1 0 15,9 1-1-15,-2-6 1 16,14 2 0-16,10-4 1 16,3-1-1-16,6-3 1 15,7-4-3-15,5 0 1 0,-1-4-4 16,-3 0 0-16,0-4-8 16,-5 0 1-16,-4-4-8 15,0 4 0-15</inkml:trace>
  <inkml:trace contextRef="#ctx0" brushRef="#br0" timeOffset="101">6531 7443 17 0,'23'-12'8'0,"-6"-8"-23"15,-3 16 8-15</inkml:trace>
  <inkml:trace contextRef="#ctx0" brushRef="#br0" timeOffset="102">6834 7457 42 0,'-13'-8'21'0,"34"6"-19"0,-12-2 28 0,9 4-30 16,-1 0 1-16,6 0-1 15,-2 0 1-15,6 0-3 16,-6 0 0-16,2 4-10 15,-6-8 0-15</inkml:trace>
  <inkml:trace contextRef="#ctx0" brushRef="#br0" timeOffset="103">6855 7641 39 0,'-8'15'19'0,"3"-30"-17"0,5 7 28 0,0 0-29 16,0-4 1-16,0 0 2 16,5-3 1-16,-1-4-6 15,0-4 1-15,10-1 3 16,-1-3 0-16,0-9-1 15,5-2 0-15,-1 3-1 16,4 0 0-16,2-5-1 16,-6 18 1-16,1 2-1 15,-1 8 0-15,-4 9 0 16,1 6 0-16,-1 1 0 16,-5 8 1-16,1 8 0 15,-9 2 0-15,0 14 0 16,0-1 0-16,0 0 0 15,0 3 0-15,0-2-2 16,0-1 1-16,0 0-5 16,0-12 1-16,10-4-11 0,-2-7 0 15</inkml:trace>
  <inkml:trace contextRef="#ctx0" brushRef="#br0" timeOffset="104">7227 7652 52 0,'-17'16'26'0,"13"-20"-26"0,4-4 44 16,0-4-43-16,4-3 0 15,5-5 0-15,5-3 1 16,-2-8-3-16,1-8 1 16,0-4 0-16,5 1 1 15,-1-5-1-15,6 4 1 16,-2 1-2-16,2 6 1 0,-6 9 0 16,0 11 0-16,1 4-1 15,-1 1 1-15,0 7 0 16,-3 8 0-16,3 4-1 15,-8-5 1-15,1 13 0 16,-10 0 0-16,0 3 0 16,-10 5 0-16,1-4 1 15,-8 2 0-15,-1 5-1 16,1-7 1-16,-10 0 0 16,6-5 0-16,4 1 0 15,3-4 0-15,5 0-1 16,5-2 1-16,0 2-1 15,4 4 1-15,4-5 1 16,9 1 0-16,1 0 0 16,3 0 0-16,4-4-1 15,6-1 0-15,0 1-4 16,3 0 1-16,-4 0-5 16,0-4 0-16,-4 0-7 0,-4-4 0 15,0-4-4-15,-5-4 1 16</inkml:trace>
  <inkml:trace contextRef="#ctx0" brushRef="#br0" timeOffset="105">7653 7205 59 0,'-18'-16'29'0,"26"-8"-42"0,-2 16 57 0,-2 6-45 0,4-2 1 0,1 0 1 0,4 8 0 0,5-4-1 16,-1 4 0-16,14 2 1 15,-5 6 0-15,9 4 0 16,0 0 0-16,1 3-1 16,-6 9 1-16,1-5-1 15,-10 5 0-15,1 2 0 16,-9-3 1-16,-13 5 1 16,-4-1 0-16,-9 3 1 15,-14 2 0-15,-8-5 1 16,1-4 0-16,3-3-2 15,-4-6 0-15,-1-6-7 16,6 0 0-16,-1-8-14 16,10-8 0-16</inkml:trace>
  <inkml:trace contextRef="#ctx0" brushRef="#br0" timeOffset="106">7714 7248 39 0,'-9'0'19'0,"9"11"-25"15,0-11 32-15,0 0-26 16,5-4 1-16,-1 12 1 16,0 0 1-16,0 8-1 15,5 0 0-15,-5 10 2 16,2-3 0-16,-2 5 0 15,0-1 1-15,0 1-1 16,-4-2 0-16,0 2-5 16,0-5 0-16,0-3-8 15,0-8 0-15,-4-5-6 16,0-7 1-16</inkml:trace>
  <inkml:trace contextRef="#ctx0" brushRef="#br0" timeOffset="107">8355 7419 36 0,'-22'-4'18'0,"4"24"-11"62,18-20 15-62,0 0-20 0,4 4 1 0,6-4 1 0,-2 0 0 0,5 0-4 0,4 0 0 0,2 0 4 0,12 0 1 16,7 0-2-16,10 0 1 15,13 0-1-15,10-8 0 16,8 0-2-16,13 4 1 16,13-8-1-16,-1-3 0 15,-3 3-1-15,-5 0 1 16,-8 4-1-16,0 4 1 0,-22 0 0 15,-1 4 0-15,-17 4-1 16,-4-4 1-16,-13 0-1 16,-10 4 0-16,2 0 0 15,-10 0 1-15,-9 0-1 16,-4 0 0-16,-4-4 0 16,-1 4 1-16,-3-4-1 15,-2 8 1-15,6-8-1 16,-5 0 1-16,9-4-1 15,0 4 0-15,0 0 0 16,0 0 0-16,13-8 0 16,-7 0 0-16,-2 4 0 15,-4 4 1-15,4-8-1 16,-4 1 1-16,0-1 0 16,0-4 0-16,0-4 1 15,-4 2 0-15,0-2 0 16,-6-4 1-16,1-11-1 15,1-4 1-15,-1-11-2 0,-5-1 1 16,2-7-3-16,-6-5 0 16,6-4-5-16,2 2 0 15,6-10-13-15,8-14 0 16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7T07:19:20.262"/>
    </inkml:context>
    <inkml:brush xml:id="br0">
      <inkml:brushProperty name="width" value="0.07" units="cm"/>
      <inkml:brushProperty name="height" value="0.07" units="cm"/>
      <inkml:brushProperty name="color" value="#FFFFFF"/>
      <inkml:brushProperty name="fitToCurve" value="1"/>
    </inkml:brush>
  </inkml:definitions>
  <inkml:trace contextRef="#ctx0" brushRef="#br0">3601 563 31 0,'-4'0'15'0,"17"-8"-10"0,-9 8 15 0,6 0-19 15,7-4 0-15,0 4 2 16,1 0 0-16,16 0-3 16,23 0 1-16,9 0 1 15,8 0 1-15,14-4 0 16,8-3 1-16,13 3-1 15,17 0 1-15,6-4-1 16,-2 0 0-16,-3 0-1 16,-1 8 0-16,-3 0-1 15,-5-4 0-15,-18 0-1 16,-8 0 1-16,-8 4-4 16,-19-3 0-16,-8-1-11 15,-14 0 1-15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23:41:19.074"/>
    </inkml:context>
    <inkml:brush xml:id="br0">
      <inkml:brushProperty name="width" value="0.07" units="cm"/>
      <inkml:brushProperty name="height" value="0.07" units="cm"/>
      <inkml:brushProperty name="color" value="#26ADE4"/>
      <inkml:brushProperty name="fitToCurve" value="1"/>
    </inkml:brush>
  </inkml:definitions>
  <inkml:trace contextRef="#ctx0" brushRef="#br0">-9720 94 27 0,'-9'-19'13'0,"9"11"-5"0,0 8 14 0,-4-8-20 16,-4 0 1-16,-1-4 2 15,-4 1 1-15,0-1-7 16,-4 4 1-16,-5 4 5 16,-4-4 0-16,-5 16-1 15,-3-4 1-15,-6 4-2 16,1 0 1-16,-4 7-1 16,0 5 0-16,-15-1-2 15,11-3 1-15,-22 26-2 16,-2 5 1-16,6 15-1 15,4 9 0-15,8 22 0 16,15 1 1-16,7 11-1 16,14 3 0-16,17 9 0 15,13-12 0-15,22 1 0 16,22-10 0-16,3-10-1 16,5-16 1-16,1-16-1 0,4-15 1 15,3-15 1-15,11-20 0 16,7-20 1-16,4-23 0 15,-7-23 1-15,-6-20 0 16,2-15 0-16,-15-31 1 16,-8 3-1-16,-18 1 0 15,-16-9-1-15,-23 9 1 16,-13-4-2-16,-9 18 0 16,-25 13-3-16,-26 12 0 15,-5 14-6-15,-15 21 1 0,4 23-12 16,-12 23 1-16</inkml:trace>
  <inkml:trace contextRef="#ctx0" brushRef="#br0" timeOffset="1">-9849 1405 28 0,'4'-8'14'0,"-4"-4"-4"16,0 12 14-16,0 0-22 15,0 4 0-15,0 0 4 16,0 4 0-16,0 4-6 15,4 4 0-15,0 7 6 16,1 23 0-16,-1 9-1 16,0 22 0-16,1 20-2 15,-1 17 1-15,0 10-2 16,0-11 1-16,2-4-2 16,-2-8 1-16,0-19-4 15,5-12 1-15,4-12-15 16,8-34 1-16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7T07:19:21.137"/>
    </inkml:context>
    <inkml:brush xml:id="br0">
      <inkml:brushProperty name="width" value="0.07" units="cm"/>
      <inkml:brushProperty name="height" value="0.07" units="cm"/>
      <inkml:brushProperty name="color" value="#FFFFFF"/>
      <inkml:brushProperty name="fitToCurve" value="1"/>
    </inkml:brush>
  </inkml:definitions>
  <inkml:trace contextRef="#ctx0" brushRef="#br0">3753-926 19 0,'-19'-7'9'0,"29"18"-5"0,-10-11-2 16,0 0-5-16,9 0 0 15,-5-4 4-15,-4 4 1 0,4 4 2 16,-4-4 0-16,0 0 1 16,4 4 1-16,1 0 0 15,3 4 1-15,6 0-2 16,7 0 0-16,10 2-3 15,4-2 0-15,3 4-2 16,-2 0 0-16,2-4 0 16,-4 3 0-16,-3 1 1 15,-8 0 0-15,3 0 0 16,-4-2 0-16,-5 2 0 16,-1-4 1-16,2 0-1 15,-5 0 0-15,0 0 0 16,1-1 0-16,-6 9-1 15,-3-8 0-15,-5 4 0 32,-9 0 1-32,-9 4-1 0,-8 8 0 0,-12 6 0 15,-23-7 1-15,-1 5-1 16,-2-6 1-16,-2 6-7 0,0-1 1 16,10 1-6-16,-4-9 0 15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216D57-0F33-364E-BE83-A98D7ED9AAA5}" type="datetimeFigureOut">
              <a:rPr lang="en-US" smtClean="0"/>
              <a:t>5/24/17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9D0C2E-AD35-FF4B-A83F-86430CCF9E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4141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4E4D23-B572-2C41-A815-A85151F308D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5205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4E4D23-B572-2C41-A815-A85151F308D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7603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4E4D23-B572-2C41-A815-A85151F308D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3622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4E4D23-B572-2C41-A815-A85151F308D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2901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4E4D23-B572-2C41-A815-A85151F308D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1741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4E4D23-B572-2C41-A815-A85151F308D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4237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4E4D23-B572-2C41-A815-A85151F308D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618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4E4D23-B572-2C41-A815-A85151F308D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0640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4E4D23-B572-2C41-A815-A85151F308D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6899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4E4D23-B572-2C41-A815-A85151F308D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22595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4E4D23-B572-2C41-A815-A85151F308D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9759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4E4D23-B572-2C41-A815-A85151F308D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63004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4E4D23-B572-2C41-A815-A85151F308D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70351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4E4D23-B572-2C41-A815-A85151F308D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77605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4E4D23-B572-2C41-A815-A85151F308D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7926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4E4D23-B572-2C41-A815-A85151F308D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98946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4E4D23-B572-2C41-A815-A85151F308D8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5677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4E4D23-B572-2C41-A815-A85151F308D8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91423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4E4D23-B572-2C41-A815-A85151F308D8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30041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4E4D23-B572-2C41-A815-A85151F308D8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97644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4E4D23-B572-2C41-A815-A85151F308D8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9889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4E4D23-B572-2C41-A815-A85151F308D8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2349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4E4D23-B572-2C41-A815-A85151F308D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48448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4E4D23-B572-2C41-A815-A85151F308D8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68476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4E4D23-B572-2C41-A815-A85151F308D8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30135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4E4D23-B572-2C41-A815-A85151F308D8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9970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4E4D23-B572-2C41-A815-A85151F308D8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39282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4E4D23-B572-2C41-A815-A85151F308D8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96446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4E4D23-B572-2C41-A815-A85151F308D8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77200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4E4D23-B572-2C41-A815-A85151F308D8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98134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4E4D23-B572-2C41-A815-A85151F308D8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17544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4E4D23-B572-2C41-A815-A85151F308D8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4795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4E4D23-B572-2C41-A815-A85151F308D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1661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4E4D23-B572-2C41-A815-A85151F308D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2849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4E4D23-B572-2C41-A815-A85151F308D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7152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4E4D23-B572-2C41-A815-A85151F308D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0512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4E4D23-B572-2C41-A815-A85151F308D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9775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4E4D23-B572-2C41-A815-A85151F308D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315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B9FE6-4F57-9D43-9610-E5AEBE70FA2D}" type="datetimeFigureOut">
              <a:rPr lang="en-US" smtClean="0"/>
              <a:t>5/24/17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F97DE-D21B-F14A-A84E-EE66966D71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0291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B9FE6-4F57-9D43-9610-E5AEBE70FA2D}" type="datetimeFigureOut">
              <a:rPr lang="en-US" smtClean="0"/>
              <a:t>5/24/17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F97DE-D21B-F14A-A84E-EE66966D71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4206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B9FE6-4F57-9D43-9610-E5AEBE70FA2D}" type="datetimeFigureOut">
              <a:rPr lang="en-US" smtClean="0"/>
              <a:t>5/24/17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F97DE-D21B-F14A-A84E-EE66966D71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2402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B9FE6-4F57-9D43-9610-E5AEBE70FA2D}" type="datetimeFigureOut">
              <a:rPr lang="en-US" smtClean="0"/>
              <a:t>5/24/17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F97DE-D21B-F14A-A84E-EE66966D71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0901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B9FE6-4F57-9D43-9610-E5AEBE70FA2D}" type="datetimeFigureOut">
              <a:rPr lang="en-US" smtClean="0"/>
              <a:t>5/24/17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F97DE-D21B-F14A-A84E-EE66966D71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831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B9FE6-4F57-9D43-9610-E5AEBE70FA2D}" type="datetimeFigureOut">
              <a:rPr lang="en-US" smtClean="0"/>
              <a:t>5/24/17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F97DE-D21B-F14A-A84E-EE66966D71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7099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B9FE6-4F57-9D43-9610-E5AEBE70FA2D}" type="datetimeFigureOut">
              <a:rPr lang="en-US" smtClean="0"/>
              <a:t>5/24/17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F97DE-D21B-F14A-A84E-EE66966D71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1185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B9FE6-4F57-9D43-9610-E5AEBE70FA2D}" type="datetimeFigureOut">
              <a:rPr lang="en-US" smtClean="0"/>
              <a:t>5/24/17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F97DE-D21B-F14A-A84E-EE66966D71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1442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B9FE6-4F57-9D43-9610-E5AEBE70FA2D}" type="datetimeFigureOut">
              <a:rPr lang="en-US" smtClean="0"/>
              <a:t>5/24/17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F97DE-D21B-F14A-A84E-EE66966D71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3114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B9FE6-4F57-9D43-9610-E5AEBE70FA2D}" type="datetimeFigureOut">
              <a:rPr lang="en-US" smtClean="0"/>
              <a:t>5/24/17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F97DE-D21B-F14A-A84E-EE66966D71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8224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B9FE6-4F57-9D43-9610-E5AEBE70FA2D}" type="datetimeFigureOut">
              <a:rPr lang="en-US" smtClean="0"/>
              <a:t>5/24/17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F97DE-D21B-F14A-A84E-EE66966D71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0506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EB9FE6-4F57-9D43-9610-E5AEBE70FA2D}" type="datetimeFigureOut">
              <a:rPr lang="en-US" smtClean="0"/>
              <a:t>5/24/17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FF97DE-D21B-F14A-A84E-EE66966D71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3931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customXml" Target="../ink/ink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19" Type="http://schemas.openxmlformats.org/officeDocument/2006/relationships/image" Target="../media/image12.png"/><Relationship Id="rId6" Type="http://schemas.openxmlformats.org/officeDocument/2006/relationships/image" Target="../media/image8.png"/><Relationship Id="rId7" Type="http://schemas.openxmlformats.org/officeDocument/2006/relationships/customXml" Target="../ink/ink3.xml"/><Relationship Id="rId8" Type="http://schemas.openxmlformats.org/officeDocument/2006/relationships/customXml" Target="../ink/ink4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.png"/><Relationship Id="rId14" Type="http://schemas.openxmlformats.org/officeDocument/2006/relationships/customXml" Target="../ink/ink8.xml"/><Relationship Id="rId17" Type="http://schemas.openxmlformats.org/officeDocument/2006/relationships/image" Target="../media/image100.png"/><Relationship Id="rId18" Type="http://schemas.openxmlformats.org/officeDocument/2006/relationships/customXml" Target="../ink/ink9.xml"/><Relationship Id="rId19" Type="http://schemas.openxmlformats.org/officeDocument/2006/relationships/image" Target="../media/image12.png"/><Relationship Id="rId20" Type="http://schemas.openxmlformats.org/officeDocument/2006/relationships/customXml" Target="../ink/ink10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customXml" Target="../ink/ink5.xml"/><Relationship Id="rId6" Type="http://schemas.openxmlformats.org/officeDocument/2006/relationships/image" Target="../media/image8.png"/><Relationship Id="rId7" Type="http://schemas.openxmlformats.org/officeDocument/2006/relationships/customXml" Target="../ink/ink6.xml"/><Relationship Id="rId8" Type="http://schemas.openxmlformats.org/officeDocument/2006/relationships/customXml" Target="../ink/ink7.xml"/><Relationship Id="rId31" Type="http://schemas.openxmlformats.org/officeDocument/2006/relationships/image" Target="../media/image17.png"/></Relationships>
</file>

<file path=ppt/slides/_rels/slide2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.png"/><Relationship Id="rId14" Type="http://schemas.openxmlformats.org/officeDocument/2006/relationships/customXml" Target="../ink/ink14.xml"/><Relationship Id="rId17" Type="http://schemas.openxmlformats.org/officeDocument/2006/relationships/image" Target="../media/image100.png"/><Relationship Id="rId18" Type="http://schemas.openxmlformats.org/officeDocument/2006/relationships/customXml" Target="../ink/ink15.xml"/><Relationship Id="rId19" Type="http://schemas.openxmlformats.org/officeDocument/2006/relationships/image" Target="../media/image12.png"/><Relationship Id="rId20" Type="http://schemas.openxmlformats.org/officeDocument/2006/relationships/customXml" Target="../ink/ink16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.jpeg"/><Relationship Id="rId4" Type="http://schemas.openxmlformats.org/officeDocument/2006/relationships/customXml" Target="../ink/ink11.xml"/><Relationship Id="rId6" Type="http://schemas.openxmlformats.org/officeDocument/2006/relationships/image" Target="../media/image8.png"/><Relationship Id="rId7" Type="http://schemas.openxmlformats.org/officeDocument/2006/relationships/customXml" Target="../ink/ink12.xml"/><Relationship Id="rId8" Type="http://schemas.openxmlformats.org/officeDocument/2006/relationships/customXml" Target="../ink/ink13.xml"/><Relationship Id="rId31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5" Type="http://schemas.openxmlformats.org/officeDocument/2006/relationships/image" Target="../media/image9.png"/><Relationship Id="rId13" Type="http://schemas.openxmlformats.org/officeDocument/2006/relationships/image" Target="../media/image11.png"/><Relationship Id="rId14" Type="http://schemas.openxmlformats.org/officeDocument/2006/relationships/customXml" Target="../ink/ink20.xml"/><Relationship Id="rId17" Type="http://schemas.openxmlformats.org/officeDocument/2006/relationships/image" Target="../media/image100.png"/><Relationship Id="rId18" Type="http://schemas.openxmlformats.org/officeDocument/2006/relationships/customXml" Target="../ink/ink21.xml"/><Relationship Id="rId19" Type="http://schemas.openxmlformats.org/officeDocument/2006/relationships/image" Target="../media/image12.png"/><Relationship Id="rId20" Type="http://schemas.openxmlformats.org/officeDocument/2006/relationships/customXml" Target="../ink/ink22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.jpeg"/><Relationship Id="rId4" Type="http://schemas.openxmlformats.org/officeDocument/2006/relationships/customXml" Target="../ink/ink17.xml"/><Relationship Id="rId6" Type="http://schemas.openxmlformats.org/officeDocument/2006/relationships/image" Target="../media/image8.png"/><Relationship Id="rId7" Type="http://schemas.openxmlformats.org/officeDocument/2006/relationships/customXml" Target="../ink/ink18.xml"/><Relationship Id="rId8" Type="http://schemas.openxmlformats.org/officeDocument/2006/relationships/customXml" Target="../ink/ink19.xml"/><Relationship Id="rId31" Type="http://schemas.openxmlformats.org/officeDocument/2006/relationships/image" Target="../media/image17.png"/><Relationship Id="rId32" Type="http://schemas.openxmlformats.org/officeDocument/2006/relationships/customXml" Target="../ink/ink23.xml"/><Relationship Id="rId33" Type="http://schemas.openxmlformats.org/officeDocument/2006/relationships/image" Target="../media/image7.png"/><Relationship Id="rId34" Type="http://schemas.openxmlformats.org/officeDocument/2006/relationships/customXml" Target="../ink/ink2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3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.png"/><Relationship Id="rId14" Type="http://schemas.openxmlformats.org/officeDocument/2006/relationships/customXml" Target="../ink/ink30.xml"/><Relationship Id="rId17" Type="http://schemas.openxmlformats.org/officeDocument/2006/relationships/image" Target="../media/image100.png"/><Relationship Id="rId18" Type="http://schemas.openxmlformats.org/officeDocument/2006/relationships/customXml" Target="../ink/ink31.xml"/><Relationship Id="rId19" Type="http://schemas.openxmlformats.org/officeDocument/2006/relationships/image" Target="../media/image12.png"/><Relationship Id="rId20" Type="http://schemas.openxmlformats.org/officeDocument/2006/relationships/customXml" Target="../ink/ink32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customXml" Target="../ink/ink25.xml"/><Relationship Id="rId4" Type="http://schemas.openxmlformats.org/officeDocument/2006/relationships/image" Target="../media/image70.png"/><Relationship Id="rId5" Type="http://schemas.openxmlformats.org/officeDocument/2006/relationships/customXml" Target="../ink/ink26.xml"/><Relationship Id="rId6" Type="http://schemas.openxmlformats.org/officeDocument/2006/relationships/image" Target="../media/image8.png"/><Relationship Id="rId7" Type="http://schemas.openxmlformats.org/officeDocument/2006/relationships/customXml" Target="../ink/ink27.xml"/><Relationship Id="rId8" Type="http://schemas.openxmlformats.org/officeDocument/2006/relationships/image" Target="../media/image90.png"/><Relationship Id="rId9" Type="http://schemas.openxmlformats.org/officeDocument/2006/relationships/customXml" Target="../ink/ink28.xml"/><Relationship Id="rId31" Type="http://schemas.openxmlformats.org/officeDocument/2006/relationships/image" Target="../media/image17.png"/><Relationship Id="rId10" Type="http://schemas.openxmlformats.org/officeDocument/2006/relationships/customXml" Target="../ink/ink29.xml"/></Relationships>
</file>

<file path=ppt/slides/_rels/slide3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5.png"/><Relationship Id="rId12" Type="http://schemas.openxmlformats.org/officeDocument/2006/relationships/customXml" Target="../ink/ink38.xml"/><Relationship Id="rId13" Type="http://schemas.openxmlformats.org/officeDocument/2006/relationships/image" Target="../media/image16.png"/><Relationship Id="rId14" Type="http://schemas.openxmlformats.org/officeDocument/2006/relationships/customXml" Target="../ink/ink39.xml"/><Relationship Id="rId15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customXml" Target="../ink/ink33.xml"/><Relationship Id="rId4" Type="http://schemas.openxmlformats.org/officeDocument/2006/relationships/customXml" Target="../ink/ink34.xml"/><Relationship Id="rId5" Type="http://schemas.openxmlformats.org/officeDocument/2006/relationships/image" Target="../media/image10.png"/><Relationship Id="rId6" Type="http://schemas.openxmlformats.org/officeDocument/2006/relationships/customXml" Target="../ink/ink35.xml"/><Relationship Id="rId7" Type="http://schemas.openxmlformats.org/officeDocument/2006/relationships/image" Target="../media/image13.png"/><Relationship Id="rId8" Type="http://schemas.openxmlformats.org/officeDocument/2006/relationships/customXml" Target="../ink/ink36.xml"/><Relationship Id="rId9" Type="http://schemas.openxmlformats.org/officeDocument/2006/relationships/image" Target="../media/image14.png"/><Relationship Id="rId10" Type="http://schemas.openxmlformats.org/officeDocument/2006/relationships/customXml" Target="../ink/ink37.xml"/></Relationships>
</file>

<file path=ppt/slides/_rels/slide3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2.png"/><Relationship Id="rId12" Type="http://schemas.openxmlformats.org/officeDocument/2006/relationships/customXml" Target="../ink/ink45.xml"/><Relationship Id="rId13" Type="http://schemas.openxmlformats.org/officeDocument/2006/relationships/image" Target="../media/image23.png"/><Relationship Id="rId14" Type="http://schemas.openxmlformats.org/officeDocument/2006/relationships/customXml" Target="../ink/ink46.xml"/><Relationship Id="rId15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customXml" Target="../ink/ink40.xml"/><Relationship Id="rId4" Type="http://schemas.openxmlformats.org/officeDocument/2006/relationships/customXml" Target="../ink/ink41.xml"/><Relationship Id="rId5" Type="http://schemas.openxmlformats.org/officeDocument/2006/relationships/image" Target="../media/image19.png"/><Relationship Id="rId6" Type="http://schemas.openxmlformats.org/officeDocument/2006/relationships/customXml" Target="../ink/ink42.xml"/><Relationship Id="rId7" Type="http://schemas.openxmlformats.org/officeDocument/2006/relationships/image" Target="../media/image20.png"/><Relationship Id="rId8" Type="http://schemas.openxmlformats.org/officeDocument/2006/relationships/customXml" Target="../ink/ink43.xml"/><Relationship Id="rId9" Type="http://schemas.openxmlformats.org/officeDocument/2006/relationships/image" Target="../media/image21.png"/><Relationship Id="rId10" Type="http://schemas.openxmlformats.org/officeDocument/2006/relationships/customXml" Target="../ink/ink44.xml"/></Relationships>
</file>

<file path=ppt/slides/_rels/slide3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.png"/><Relationship Id="rId14" Type="http://schemas.openxmlformats.org/officeDocument/2006/relationships/customXml" Target="../ink/ink52.xml"/><Relationship Id="rId17" Type="http://schemas.openxmlformats.org/officeDocument/2006/relationships/image" Target="../media/image100.png"/><Relationship Id="rId18" Type="http://schemas.openxmlformats.org/officeDocument/2006/relationships/customXml" Target="../ink/ink53.xml"/><Relationship Id="rId19" Type="http://schemas.openxmlformats.org/officeDocument/2006/relationships/image" Target="../media/image12.png"/><Relationship Id="rId20" Type="http://schemas.openxmlformats.org/officeDocument/2006/relationships/customXml" Target="../ink/ink54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customXml" Target="../ink/ink47.xml"/><Relationship Id="rId4" Type="http://schemas.openxmlformats.org/officeDocument/2006/relationships/image" Target="../media/image70.png"/><Relationship Id="rId5" Type="http://schemas.openxmlformats.org/officeDocument/2006/relationships/customXml" Target="../ink/ink48.xml"/><Relationship Id="rId6" Type="http://schemas.openxmlformats.org/officeDocument/2006/relationships/image" Target="../media/image8.png"/><Relationship Id="rId7" Type="http://schemas.openxmlformats.org/officeDocument/2006/relationships/customXml" Target="../ink/ink49.xml"/><Relationship Id="rId8" Type="http://schemas.openxmlformats.org/officeDocument/2006/relationships/image" Target="../media/image90.png"/><Relationship Id="rId9" Type="http://schemas.openxmlformats.org/officeDocument/2006/relationships/customXml" Target="../ink/ink50.xml"/><Relationship Id="rId31" Type="http://schemas.openxmlformats.org/officeDocument/2006/relationships/image" Target="../media/image17.png"/><Relationship Id="rId10" Type="http://schemas.openxmlformats.org/officeDocument/2006/relationships/customXml" Target="../ink/ink51.xml"/></Relationships>
</file>

<file path=ppt/slides/_rels/slide3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.png"/><Relationship Id="rId14" Type="http://schemas.openxmlformats.org/officeDocument/2006/relationships/customXml" Target="../ink/ink60.xml"/><Relationship Id="rId17" Type="http://schemas.openxmlformats.org/officeDocument/2006/relationships/image" Target="../media/image100.png"/><Relationship Id="rId18" Type="http://schemas.openxmlformats.org/officeDocument/2006/relationships/customXml" Target="../ink/ink61.xml"/><Relationship Id="rId19" Type="http://schemas.openxmlformats.org/officeDocument/2006/relationships/image" Target="../media/image12.png"/><Relationship Id="rId20" Type="http://schemas.openxmlformats.org/officeDocument/2006/relationships/customXml" Target="../ink/ink62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customXml" Target="../ink/ink55.xml"/><Relationship Id="rId4" Type="http://schemas.openxmlformats.org/officeDocument/2006/relationships/image" Target="../media/image70.png"/><Relationship Id="rId5" Type="http://schemas.openxmlformats.org/officeDocument/2006/relationships/customXml" Target="../ink/ink56.xml"/><Relationship Id="rId6" Type="http://schemas.openxmlformats.org/officeDocument/2006/relationships/image" Target="../media/image8.png"/><Relationship Id="rId7" Type="http://schemas.openxmlformats.org/officeDocument/2006/relationships/customXml" Target="../ink/ink57.xml"/><Relationship Id="rId8" Type="http://schemas.openxmlformats.org/officeDocument/2006/relationships/image" Target="../media/image90.png"/><Relationship Id="rId9" Type="http://schemas.openxmlformats.org/officeDocument/2006/relationships/customXml" Target="../ink/ink58.xml"/><Relationship Id="rId31" Type="http://schemas.openxmlformats.org/officeDocument/2006/relationships/image" Target="../media/image17.png"/><Relationship Id="rId32" Type="http://schemas.openxmlformats.org/officeDocument/2006/relationships/image" Target="../media/image4.png"/><Relationship Id="rId10" Type="http://schemas.openxmlformats.org/officeDocument/2006/relationships/customXml" Target="../ink/ink59.xml"/></Relationships>
</file>

<file path=ppt/slides/_rels/slide37.xml.rels><?xml version="1.0" encoding="UTF-8" standalone="yes"?>
<Relationships xmlns="http://schemas.openxmlformats.org/package/2006/relationships"><Relationship Id="rId20" Type="http://schemas.openxmlformats.org/officeDocument/2006/relationships/customXml" Target="../ink/ink70.xml"/><Relationship Id="rId31" Type="http://schemas.openxmlformats.org/officeDocument/2006/relationships/image" Target="../media/image17.png"/><Relationship Id="rId32" Type="http://schemas.openxmlformats.org/officeDocument/2006/relationships/image" Target="../media/image4.png"/><Relationship Id="rId33" Type="http://schemas.openxmlformats.org/officeDocument/2006/relationships/customXml" Target="../ink/ink71.xml"/><Relationship Id="rId10" Type="http://schemas.openxmlformats.org/officeDocument/2006/relationships/customXml" Target="../ink/ink67.xml"/><Relationship Id="rId34" Type="http://schemas.openxmlformats.org/officeDocument/2006/relationships/image" Target="../media/image25.png"/><Relationship Id="rId13" Type="http://schemas.openxmlformats.org/officeDocument/2006/relationships/image" Target="../media/image11.png"/><Relationship Id="rId14" Type="http://schemas.openxmlformats.org/officeDocument/2006/relationships/customXml" Target="../ink/ink68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17" Type="http://schemas.openxmlformats.org/officeDocument/2006/relationships/image" Target="../media/image100.png"/><Relationship Id="rId18" Type="http://schemas.openxmlformats.org/officeDocument/2006/relationships/customXml" Target="../ink/ink69.xml"/><Relationship Id="rId19" Type="http://schemas.openxmlformats.org/officeDocument/2006/relationships/image" Target="../media/image12.png"/><Relationship Id="rId3" Type="http://schemas.openxmlformats.org/officeDocument/2006/relationships/customXml" Target="../ink/ink63.xml"/><Relationship Id="rId4" Type="http://schemas.openxmlformats.org/officeDocument/2006/relationships/image" Target="../media/image70.png"/><Relationship Id="rId5" Type="http://schemas.openxmlformats.org/officeDocument/2006/relationships/customXml" Target="../ink/ink64.xml"/><Relationship Id="rId6" Type="http://schemas.openxmlformats.org/officeDocument/2006/relationships/image" Target="../media/image8.png"/><Relationship Id="rId7" Type="http://schemas.openxmlformats.org/officeDocument/2006/relationships/customXml" Target="../ink/ink65.xml"/><Relationship Id="rId8" Type="http://schemas.openxmlformats.org/officeDocument/2006/relationships/image" Target="../media/image90.png"/><Relationship Id="rId9" Type="http://schemas.openxmlformats.org/officeDocument/2006/relationships/customXml" Target="../ink/ink66.xml"/></Relationships>
</file>

<file path=ppt/slides/_rels/slide38.xml.rels><?xml version="1.0" encoding="UTF-8" standalone="yes"?>
<Relationships xmlns="http://schemas.openxmlformats.org/package/2006/relationships"><Relationship Id="rId20" Type="http://schemas.openxmlformats.org/officeDocument/2006/relationships/customXml" Target="../ink/ink79.xml"/><Relationship Id="rId31" Type="http://schemas.openxmlformats.org/officeDocument/2006/relationships/image" Target="../media/image17.png"/><Relationship Id="rId32" Type="http://schemas.openxmlformats.org/officeDocument/2006/relationships/image" Target="../media/image4.png"/><Relationship Id="rId33" Type="http://schemas.openxmlformats.org/officeDocument/2006/relationships/customXml" Target="../ink/ink80.xml"/><Relationship Id="rId10" Type="http://schemas.openxmlformats.org/officeDocument/2006/relationships/customXml" Target="../ink/ink76.xml"/><Relationship Id="rId34" Type="http://schemas.openxmlformats.org/officeDocument/2006/relationships/image" Target="../media/image25.png"/><Relationship Id="rId13" Type="http://schemas.openxmlformats.org/officeDocument/2006/relationships/image" Target="../media/image11.png"/><Relationship Id="rId14" Type="http://schemas.openxmlformats.org/officeDocument/2006/relationships/customXml" Target="../ink/ink77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17" Type="http://schemas.openxmlformats.org/officeDocument/2006/relationships/image" Target="../media/image100.png"/><Relationship Id="rId18" Type="http://schemas.openxmlformats.org/officeDocument/2006/relationships/customXml" Target="../ink/ink78.xml"/><Relationship Id="rId19" Type="http://schemas.openxmlformats.org/officeDocument/2006/relationships/image" Target="../media/image12.png"/><Relationship Id="rId3" Type="http://schemas.openxmlformats.org/officeDocument/2006/relationships/customXml" Target="../ink/ink72.xml"/><Relationship Id="rId4" Type="http://schemas.openxmlformats.org/officeDocument/2006/relationships/image" Target="../media/image70.png"/><Relationship Id="rId5" Type="http://schemas.openxmlformats.org/officeDocument/2006/relationships/customXml" Target="../ink/ink73.xml"/><Relationship Id="rId6" Type="http://schemas.openxmlformats.org/officeDocument/2006/relationships/image" Target="../media/image8.png"/><Relationship Id="rId7" Type="http://schemas.openxmlformats.org/officeDocument/2006/relationships/customXml" Target="../ink/ink74.xml"/><Relationship Id="rId8" Type="http://schemas.openxmlformats.org/officeDocument/2006/relationships/image" Target="../media/image90.png"/><Relationship Id="rId9" Type="http://schemas.openxmlformats.org/officeDocument/2006/relationships/customXml" Target="../ink/ink75.xml"/></Relationships>
</file>

<file path=ppt/slides/_rels/slide39.xml.rels><?xml version="1.0" encoding="UTF-8" standalone="yes"?>
<Relationships xmlns="http://schemas.openxmlformats.org/package/2006/relationships"><Relationship Id="rId34" Type="http://schemas.openxmlformats.org/officeDocument/2006/relationships/customXml" Target="../ink/ink91.xml"/><Relationship Id="rId20" Type="http://schemas.openxmlformats.org/officeDocument/2006/relationships/customXml" Target="../ink/ink89.xml"/><Relationship Id="rId35" Type="http://schemas.openxmlformats.org/officeDocument/2006/relationships/image" Target="../media/image28.png"/><Relationship Id="rId36" Type="http://schemas.openxmlformats.org/officeDocument/2006/relationships/customXml" Target="../ink/ink92.xml"/><Relationship Id="rId37" Type="http://schemas.openxmlformats.org/officeDocument/2006/relationships/image" Target="../media/image29.png"/><Relationship Id="rId38" Type="http://schemas.openxmlformats.org/officeDocument/2006/relationships/customXml" Target="../ink/ink93.xml"/><Relationship Id="rId39" Type="http://schemas.openxmlformats.org/officeDocument/2006/relationships/image" Target="../media/image30.png"/><Relationship Id="rId40" Type="http://schemas.openxmlformats.org/officeDocument/2006/relationships/customXml" Target="../ink/ink94.xml"/><Relationship Id="rId41" Type="http://schemas.openxmlformats.org/officeDocument/2006/relationships/image" Target="../media/image31.png"/><Relationship Id="rId42" Type="http://schemas.openxmlformats.org/officeDocument/2006/relationships/customXml" Target="../ink/ink95.xml"/><Relationship Id="rId43" Type="http://schemas.openxmlformats.org/officeDocument/2006/relationships/image" Target="../media/image32.png"/><Relationship Id="rId31" Type="http://schemas.openxmlformats.org/officeDocument/2006/relationships/image" Target="../media/image17.png"/><Relationship Id="rId32" Type="http://schemas.openxmlformats.org/officeDocument/2006/relationships/customXml" Target="../ink/ink90.xml"/><Relationship Id="rId10" Type="http://schemas.openxmlformats.org/officeDocument/2006/relationships/image" Target="../media/image90.png"/><Relationship Id="rId11" Type="http://schemas.openxmlformats.org/officeDocument/2006/relationships/customXml" Target="../ink/ink85.xml"/><Relationship Id="rId12" Type="http://schemas.openxmlformats.org/officeDocument/2006/relationships/customXml" Target="../ink/ink86.xml"/><Relationship Id="rId13" Type="http://schemas.openxmlformats.org/officeDocument/2006/relationships/image" Target="../media/image11.png"/><Relationship Id="rId14" Type="http://schemas.openxmlformats.org/officeDocument/2006/relationships/customXml" Target="../ink/ink87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17" Type="http://schemas.openxmlformats.org/officeDocument/2006/relationships/image" Target="../media/image100.png"/><Relationship Id="rId18" Type="http://schemas.openxmlformats.org/officeDocument/2006/relationships/customXml" Target="../ink/ink88.xml"/><Relationship Id="rId19" Type="http://schemas.openxmlformats.org/officeDocument/2006/relationships/image" Target="../media/image12.png"/><Relationship Id="rId3" Type="http://schemas.openxmlformats.org/officeDocument/2006/relationships/customXml" Target="../ink/ink81.xml"/><Relationship Id="rId4" Type="http://schemas.openxmlformats.org/officeDocument/2006/relationships/image" Target="../media/image26.png"/><Relationship Id="rId5" Type="http://schemas.openxmlformats.org/officeDocument/2006/relationships/customXml" Target="../ink/ink82.xml"/><Relationship Id="rId6" Type="http://schemas.openxmlformats.org/officeDocument/2006/relationships/image" Target="../media/image70.png"/><Relationship Id="rId7" Type="http://schemas.openxmlformats.org/officeDocument/2006/relationships/customXml" Target="../ink/ink83.xml"/><Relationship Id="rId8" Type="http://schemas.openxmlformats.org/officeDocument/2006/relationships/image" Target="../media/image8.png"/><Relationship Id="rId9" Type="http://schemas.openxmlformats.org/officeDocument/2006/relationships/customXml" Target="../ink/ink84.xml"/><Relationship Id="rId33" Type="http://schemas.openxmlformats.org/officeDocument/2006/relationships/image" Target="../media/image2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4" Type="http://schemas.openxmlformats.org/officeDocument/2006/relationships/customXml" Target="../ink/ink106.xml"/><Relationship Id="rId20" Type="http://schemas.openxmlformats.org/officeDocument/2006/relationships/customXml" Target="../ink/ink104.xml"/><Relationship Id="rId35" Type="http://schemas.openxmlformats.org/officeDocument/2006/relationships/image" Target="../media/image28.png"/><Relationship Id="rId36" Type="http://schemas.openxmlformats.org/officeDocument/2006/relationships/customXml" Target="../ink/ink107.xml"/><Relationship Id="rId37" Type="http://schemas.openxmlformats.org/officeDocument/2006/relationships/image" Target="../media/image29.png"/><Relationship Id="rId38" Type="http://schemas.openxmlformats.org/officeDocument/2006/relationships/customXml" Target="../ink/ink108.xml"/><Relationship Id="rId39" Type="http://schemas.openxmlformats.org/officeDocument/2006/relationships/image" Target="../media/image30.png"/><Relationship Id="rId40" Type="http://schemas.openxmlformats.org/officeDocument/2006/relationships/customXml" Target="../ink/ink109.xml"/><Relationship Id="rId41" Type="http://schemas.openxmlformats.org/officeDocument/2006/relationships/image" Target="../media/image31.png"/><Relationship Id="rId42" Type="http://schemas.openxmlformats.org/officeDocument/2006/relationships/customXml" Target="../ink/ink110.xml"/><Relationship Id="rId43" Type="http://schemas.openxmlformats.org/officeDocument/2006/relationships/image" Target="../media/image32.png"/><Relationship Id="rId31" Type="http://schemas.openxmlformats.org/officeDocument/2006/relationships/image" Target="../media/image17.png"/><Relationship Id="rId32" Type="http://schemas.openxmlformats.org/officeDocument/2006/relationships/customXml" Target="../ink/ink105.xml"/><Relationship Id="rId10" Type="http://schemas.openxmlformats.org/officeDocument/2006/relationships/image" Target="../media/image90.png"/><Relationship Id="rId11" Type="http://schemas.openxmlformats.org/officeDocument/2006/relationships/customXml" Target="../ink/ink100.xml"/><Relationship Id="rId12" Type="http://schemas.openxmlformats.org/officeDocument/2006/relationships/customXml" Target="../ink/ink101.xml"/><Relationship Id="rId13" Type="http://schemas.openxmlformats.org/officeDocument/2006/relationships/image" Target="../media/image11.png"/><Relationship Id="rId14" Type="http://schemas.openxmlformats.org/officeDocument/2006/relationships/customXml" Target="../ink/ink102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17" Type="http://schemas.openxmlformats.org/officeDocument/2006/relationships/image" Target="../media/image100.png"/><Relationship Id="rId18" Type="http://schemas.openxmlformats.org/officeDocument/2006/relationships/customXml" Target="../ink/ink103.xml"/><Relationship Id="rId19" Type="http://schemas.openxmlformats.org/officeDocument/2006/relationships/image" Target="../media/image12.png"/><Relationship Id="rId3" Type="http://schemas.openxmlformats.org/officeDocument/2006/relationships/customXml" Target="../ink/ink96.xml"/><Relationship Id="rId4" Type="http://schemas.openxmlformats.org/officeDocument/2006/relationships/image" Target="../media/image26.png"/><Relationship Id="rId5" Type="http://schemas.openxmlformats.org/officeDocument/2006/relationships/customXml" Target="../ink/ink97.xml"/><Relationship Id="rId6" Type="http://schemas.openxmlformats.org/officeDocument/2006/relationships/image" Target="../media/image70.png"/><Relationship Id="rId7" Type="http://schemas.openxmlformats.org/officeDocument/2006/relationships/customXml" Target="../ink/ink98.xml"/><Relationship Id="rId8" Type="http://schemas.openxmlformats.org/officeDocument/2006/relationships/image" Target="../media/image8.png"/><Relationship Id="rId9" Type="http://schemas.openxmlformats.org/officeDocument/2006/relationships/customXml" Target="../ink/ink99.xml"/><Relationship Id="rId33" Type="http://schemas.openxmlformats.org/officeDocument/2006/relationships/image" Target="../media/image27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/Relationships>
</file>

<file path=ppt/slides/_rels/slide45.xml.rels><?xml version="1.0" encoding="UTF-8" standalone="yes"?>
<Relationships xmlns="http://schemas.openxmlformats.org/package/2006/relationships"><Relationship Id="rId34" Type="http://schemas.openxmlformats.org/officeDocument/2006/relationships/customXml" Target="../ink/ink121.xml"/><Relationship Id="rId20" Type="http://schemas.openxmlformats.org/officeDocument/2006/relationships/customXml" Target="../ink/ink119.xml"/><Relationship Id="rId35" Type="http://schemas.openxmlformats.org/officeDocument/2006/relationships/image" Target="../media/image28.png"/><Relationship Id="rId36" Type="http://schemas.openxmlformats.org/officeDocument/2006/relationships/customXml" Target="../ink/ink122.xml"/><Relationship Id="rId37" Type="http://schemas.openxmlformats.org/officeDocument/2006/relationships/image" Target="../media/image29.png"/><Relationship Id="rId38" Type="http://schemas.openxmlformats.org/officeDocument/2006/relationships/customXml" Target="../ink/ink123.xml"/><Relationship Id="rId39" Type="http://schemas.openxmlformats.org/officeDocument/2006/relationships/image" Target="../media/image30.png"/><Relationship Id="rId40" Type="http://schemas.openxmlformats.org/officeDocument/2006/relationships/customXml" Target="../ink/ink124.xml"/><Relationship Id="rId41" Type="http://schemas.openxmlformats.org/officeDocument/2006/relationships/image" Target="../media/image31.png"/><Relationship Id="rId42" Type="http://schemas.openxmlformats.org/officeDocument/2006/relationships/customXml" Target="../ink/ink125.xml"/><Relationship Id="rId43" Type="http://schemas.openxmlformats.org/officeDocument/2006/relationships/image" Target="../media/image32.png"/><Relationship Id="rId31" Type="http://schemas.openxmlformats.org/officeDocument/2006/relationships/image" Target="../media/image17.png"/><Relationship Id="rId32" Type="http://schemas.openxmlformats.org/officeDocument/2006/relationships/customXml" Target="../ink/ink120.xml"/><Relationship Id="rId10" Type="http://schemas.openxmlformats.org/officeDocument/2006/relationships/image" Target="../media/image90.png"/><Relationship Id="rId11" Type="http://schemas.openxmlformats.org/officeDocument/2006/relationships/customXml" Target="../ink/ink115.xml"/><Relationship Id="rId12" Type="http://schemas.openxmlformats.org/officeDocument/2006/relationships/customXml" Target="../ink/ink116.xml"/><Relationship Id="rId13" Type="http://schemas.openxmlformats.org/officeDocument/2006/relationships/image" Target="../media/image11.png"/><Relationship Id="rId14" Type="http://schemas.openxmlformats.org/officeDocument/2006/relationships/customXml" Target="../ink/ink117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17" Type="http://schemas.openxmlformats.org/officeDocument/2006/relationships/image" Target="../media/image100.png"/><Relationship Id="rId18" Type="http://schemas.openxmlformats.org/officeDocument/2006/relationships/customXml" Target="../ink/ink118.xml"/><Relationship Id="rId19" Type="http://schemas.openxmlformats.org/officeDocument/2006/relationships/image" Target="../media/image12.png"/><Relationship Id="rId3" Type="http://schemas.openxmlformats.org/officeDocument/2006/relationships/customXml" Target="../ink/ink111.xml"/><Relationship Id="rId4" Type="http://schemas.openxmlformats.org/officeDocument/2006/relationships/image" Target="../media/image26.png"/><Relationship Id="rId5" Type="http://schemas.openxmlformats.org/officeDocument/2006/relationships/customXml" Target="../ink/ink112.xml"/><Relationship Id="rId6" Type="http://schemas.openxmlformats.org/officeDocument/2006/relationships/image" Target="../media/image70.png"/><Relationship Id="rId7" Type="http://schemas.openxmlformats.org/officeDocument/2006/relationships/customXml" Target="../ink/ink113.xml"/><Relationship Id="rId8" Type="http://schemas.openxmlformats.org/officeDocument/2006/relationships/image" Target="../media/image8.png"/><Relationship Id="rId9" Type="http://schemas.openxmlformats.org/officeDocument/2006/relationships/customXml" Target="../ink/ink114.xml"/><Relationship Id="rId33" Type="http://schemas.openxmlformats.org/officeDocument/2006/relationships/image" Target="../media/image27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jpe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customXml" Target="../ink/ink126.xml"/><Relationship Id="rId3" Type="http://schemas.openxmlformats.org/officeDocument/2006/relationships/image" Target="../media/image1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6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1892220"/>
            <a:ext cx="12192000" cy="14700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7200" dirty="0" smtClean="0">
                <a:solidFill>
                  <a:srgbClr val="F27435"/>
                </a:solidFill>
                <a:latin typeface="Allerton"/>
                <a:cs typeface="Allerton"/>
              </a:rPr>
              <a:t>Bayesian linear modelling for ecology and evolution in R</a:t>
            </a:r>
            <a:endParaRPr lang="en-IE" sz="7200" dirty="0">
              <a:solidFill>
                <a:srgbClr val="F27435"/>
              </a:solidFill>
              <a:latin typeface="Allerton"/>
              <a:cs typeface="Allerton"/>
            </a:endParaRPr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0" y="3739043"/>
            <a:ext cx="12192000" cy="1752600"/>
          </a:xfrm>
          <a:noFill/>
        </p:spPr>
        <p:txBody>
          <a:bodyPr>
            <a:noAutofit/>
          </a:bodyPr>
          <a:lstStyle/>
          <a:p>
            <a:pPr>
              <a:lnSpc>
                <a:spcPct val="200000"/>
              </a:lnSpc>
            </a:pPr>
            <a:r>
              <a:rPr lang="en-GB" sz="6000" dirty="0" err="1" smtClean="0">
                <a:solidFill>
                  <a:srgbClr val="26ADE4"/>
                </a:solidFill>
                <a:latin typeface="Allerton"/>
                <a:cs typeface="Allerton"/>
              </a:rPr>
              <a:t>glm</a:t>
            </a:r>
            <a:r>
              <a:rPr lang="en-GB" sz="6000" dirty="0" smtClean="0">
                <a:solidFill>
                  <a:srgbClr val="26ADE4"/>
                </a:solidFill>
                <a:latin typeface="Allerton"/>
                <a:cs typeface="Allerton"/>
              </a:rPr>
              <a:t> to </a:t>
            </a:r>
            <a:r>
              <a:rPr lang="en-GB" sz="6000" dirty="0" err="1" smtClean="0">
                <a:solidFill>
                  <a:srgbClr val="26ADE4"/>
                </a:solidFill>
                <a:latin typeface="Allerton"/>
                <a:cs typeface="Allerton"/>
              </a:rPr>
              <a:t>MCMCglmm</a:t>
            </a:r>
            <a:endParaRPr lang="en-IE" sz="6000" dirty="0"/>
          </a:p>
        </p:txBody>
      </p:sp>
    </p:spTree>
    <p:extLst>
      <p:ext uri="{BB962C8B-B14F-4D97-AF65-F5344CB8AC3E}">
        <p14:creationId xmlns:p14="http://schemas.microsoft.com/office/powerpoint/2010/main" val="1697429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3946357" y="-327954"/>
            <a:ext cx="12192000" cy="1470025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7200" dirty="0" smtClean="0">
                <a:solidFill>
                  <a:srgbClr val="F27435"/>
                </a:solidFill>
                <a:latin typeface="Allerton"/>
                <a:cs typeface="Allerton"/>
              </a:rPr>
              <a:t>Bayesian</a:t>
            </a:r>
            <a:endParaRPr lang="en-IE" sz="7200" dirty="0">
              <a:solidFill>
                <a:schemeClr val="tx1">
                  <a:lumMod val="75000"/>
                  <a:lumOff val="25000"/>
                </a:schemeClr>
              </a:solidFill>
              <a:latin typeface="Allerton"/>
              <a:cs typeface="Allerton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1" y="849082"/>
            <a:ext cx="6705600" cy="6081108"/>
          </a:xfrm>
          <a:prstGeom prst="rect">
            <a:avLst/>
          </a:prstGeom>
        </p:spPr>
      </p:pic>
      <p:sp>
        <p:nvSpPr>
          <p:cNvPr id="11" name="Subtitle 2"/>
          <p:cNvSpPr txBox="1">
            <a:spLocks/>
          </p:cNvSpPr>
          <p:nvPr/>
        </p:nvSpPr>
        <p:spPr>
          <a:xfrm>
            <a:off x="320842" y="2416114"/>
            <a:ext cx="6545179" cy="1752600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GB" sz="4800" smtClean="0">
                <a:solidFill>
                  <a:srgbClr val="26ADE4"/>
                </a:solidFill>
                <a:latin typeface="Allerton"/>
                <a:cs typeface="Allerton"/>
              </a:rPr>
              <a:t>Thomas Bayes</a:t>
            </a: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GB" sz="4800" smtClean="0">
                <a:solidFill>
                  <a:srgbClr val="26ADE4"/>
                </a:solidFill>
                <a:latin typeface="Allerton"/>
                <a:cs typeface="Allerton"/>
              </a:rPr>
              <a:t>1702-61</a:t>
            </a:r>
            <a:endParaRPr lang="en-IE" sz="4800" dirty="0"/>
          </a:p>
        </p:txBody>
      </p:sp>
    </p:spTree>
    <p:extLst>
      <p:ext uri="{BB962C8B-B14F-4D97-AF65-F5344CB8AC3E}">
        <p14:creationId xmlns:p14="http://schemas.microsoft.com/office/powerpoint/2010/main" val="1341576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3946357" y="-327954"/>
            <a:ext cx="12192000" cy="1470025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7200" dirty="0" smtClean="0">
                <a:solidFill>
                  <a:srgbClr val="F27435"/>
                </a:solidFill>
                <a:latin typeface="Allerton"/>
                <a:cs typeface="Allerton"/>
              </a:rPr>
              <a:t>Bayesian</a:t>
            </a:r>
            <a:endParaRPr lang="en-IE" sz="7200" dirty="0">
              <a:solidFill>
                <a:schemeClr val="tx1">
                  <a:lumMod val="75000"/>
                  <a:lumOff val="25000"/>
                </a:schemeClr>
              </a:solidFill>
              <a:latin typeface="Allerton"/>
              <a:cs typeface="Allerton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1" y="849082"/>
            <a:ext cx="6705600" cy="60811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9007" y="-327954"/>
            <a:ext cx="3452262" cy="488142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605911" y="2112758"/>
            <a:ext cx="75533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/>
              <a:t>?</a:t>
            </a:r>
            <a:endParaRPr lang="en-US" sz="9600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320842" y="2416114"/>
            <a:ext cx="6545179" cy="1752600"/>
          </a:xfrm>
          <a:noFill/>
        </p:spPr>
        <p:txBody>
          <a:bodyPr>
            <a:noAutofit/>
          </a:bodyPr>
          <a:lstStyle/>
          <a:p>
            <a:pPr algn="l">
              <a:lnSpc>
                <a:spcPct val="100000"/>
              </a:lnSpc>
            </a:pPr>
            <a:r>
              <a:rPr lang="en-GB" sz="4800" dirty="0" smtClean="0">
                <a:solidFill>
                  <a:srgbClr val="26ADE4"/>
                </a:solidFill>
                <a:latin typeface="Allerton"/>
                <a:cs typeface="Allerton"/>
              </a:rPr>
              <a:t>Thomas Bayes</a:t>
            </a: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GB" sz="4800" dirty="0" smtClean="0">
                <a:solidFill>
                  <a:srgbClr val="26ADE4"/>
                </a:solidFill>
                <a:latin typeface="Allerton"/>
                <a:cs typeface="Allerton"/>
              </a:rPr>
              <a:t>1702-61</a:t>
            </a:r>
            <a:endParaRPr lang="en-IE" sz="4800" dirty="0"/>
          </a:p>
        </p:txBody>
      </p:sp>
    </p:spTree>
    <p:extLst>
      <p:ext uri="{BB962C8B-B14F-4D97-AF65-F5344CB8AC3E}">
        <p14:creationId xmlns:p14="http://schemas.microsoft.com/office/powerpoint/2010/main" val="2060360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0" y="0"/>
            <a:ext cx="12191999" cy="1752600"/>
          </a:xfrm>
          <a:noFill/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GB" sz="6600" dirty="0" smtClean="0">
                <a:solidFill>
                  <a:srgbClr val="F27435"/>
                </a:solidFill>
                <a:latin typeface="Allerton"/>
                <a:cs typeface="Allerton"/>
              </a:rPr>
              <a:t>Bayes Theorem</a:t>
            </a:r>
          </a:p>
          <a:p>
            <a:pPr algn="l">
              <a:lnSpc>
                <a:spcPct val="100000"/>
              </a:lnSpc>
              <a:spcBef>
                <a:spcPts val="0"/>
              </a:spcBef>
            </a:pPr>
            <a:endParaRPr lang="en-GB" sz="4800" dirty="0" smtClean="0">
              <a:solidFill>
                <a:srgbClr val="26ADE4"/>
              </a:solidFill>
              <a:latin typeface="Allerton"/>
              <a:cs typeface="Allerton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751218" y="3449713"/>
            <a:ext cx="170591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 smtClean="0">
                <a:solidFill>
                  <a:srgbClr val="26ADE4"/>
                </a:solidFill>
              </a:rPr>
              <a:t>P(H|E)</a:t>
            </a:r>
          </a:p>
        </p:txBody>
      </p:sp>
      <p:sp>
        <p:nvSpPr>
          <p:cNvPr id="9" name="Rectangle 8"/>
          <p:cNvSpPr/>
          <p:nvPr/>
        </p:nvSpPr>
        <p:spPr>
          <a:xfrm>
            <a:off x="5874077" y="3064991"/>
            <a:ext cx="170591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 smtClean="0">
                <a:solidFill>
                  <a:srgbClr val="26ADE4"/>
                </a:solidFill>
              </a:rPr>
              <a:t>P(E|H)</a:t>
            </a:r>
          </a:p>
        </p:txBody>
      </p:sp>
      <p:sp>
        <p:nvSpPr>
          <p:cNvPr id="10" name="Rectangle 9"/>
          <p:cNvSpPr/>
          <p:nvPr/>
        </p:nvSpPr>
        <p:spPr>
          <a:xfrm>
            <a:off x="7764355" y="3064990"/>
            <a:ext cx="117051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 smtClean="0">
                <a:solidFill>
                  <a:srgbClr val="26ADE4"/>
                </a:solidFill>
              </a:rPr>
              <a:t>P(H)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871340" y="3930398"/>
            <a:ext cx="122341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 smtClean="0">
                <a:solidFill>
                  <a:srgbClr val="26ADE4"/>
                </a:solidFill>
              </a:rPr>
              <a:t> P(E)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828675" y="3449713"/>
            <a:ext cx="46519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 smtClean="0">
                <a:solidFill>
                  <a:srgbClr val="26ADE4"/>
                </a:solidFill>
              </a:rPr>
              <a:t>=</a:t>
            </a:r>
          </a:p>
        </p:txBody>
      </p:sp>
      <p:cxnSp>
        <p:nvCxnSpPr>
          <p:cNvPr id="14" name="Straight Connector 13"/>
          <p:cNvCxnSpPr/>
          <p:nvPr/>
        </p:nvCxnSpPr>
        <p:spPr>
          <a:xfrm flipH="1">
            <a:off x="5585321" y="3882557"/>
            <a:ext cx="3654936" cy="0"/>
          </a:xfrm>
          <a:prstGeom prst="line">
            <a:avLst/>
          </a:prstGeom>
          <a:ln>
            <a:solidFill>
              <a:srgbClr val="26ADE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6756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082488" y="3299743"/>
            <a:ext cx="2258952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dirty="0" smtClean="0">
                <a:solidFill>
                  <a:srgbClr val="26ADE4"/>
                </a:solidFill>
              </a:rPr>
              <a:t>P(H|E)</a:t>
            </a:r>
          </a:p>
        </p:txBody>
      </p:sp>
      <p:sp>
        <p:nvSpPr>
          <p:cNvPr id="9" name="Rectangle 8"/>
          <p:cNvSpPr/>
          <p:nvPr/>
        </p:nvSpPr>
        <p:spPr>
          <a:xfrm>
            <a:off x="5874077" y="3064991"/>
            <a:ext cx="170591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P(E|H)</a:t>
            </a:r>
          </a:p>
        </p:txBody>
      </p:sp>
      <p:sp>
        <p:nvSpPr>
          <p:cNvPr id="10" name="Rectangle 9"/>
          <p:cNvSpPr/>
          <p:nvPr/>
        </p:nvSpPr>
        <p:spPr>
          <a:xfrm>
            <a:off x="7764355" y="3064990"/>
            <a:ext cx="117051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P(H)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871340" y="3930398"/>
            <a:ext cx="109517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P(E)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828675" y="3449713"/>
            <a:ext cx="46519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chemeClr val="bg2">
                    <a:lumMod val="25000"/>
                  </a:schemeClr>
                </a:solidFill>
              </a:rPr>
              <a:t>=</a:t>
            </a:r>
            <a:endParaRPr lang="en-US" sz="4400" dirty="0" smtClean="0">
              <a:solidFill>
                <a:schemeClr val="bg2">
                  <a:lumMod val="25000"/>
                </a:schemeClr>
              </a:solidFill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 flipH="1">
            <a:off x="5585321" y="3882557"/>
            <a:ext cx="3654936" cy="0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0" y="1392236"/>
            <a:ext cx="3386441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solidFill>
                  <a:srgbClr val="F27435"/>
                </a:solidFill>
              </a:rPr>
              <a:t>Probability of </a:t>
            </a:r>
          </a:p>
          <a:p>
            <a:pPr algn="ctr"/>
            <a:r>
              <a:rPr lang="en-US" sz="4400" dirty="0" smtClean="0">
                <a:solidFill>
                  <a:srgbClr val="F27435"/>
                </a:solidFill>
              </a:rPr>
              <a:t>H given E</a:t>
            </a:r>
            <a:endParaRPr lang="en-US" sz="4400" dirty="0">
              <a:solidFill>
                <a:srgbClr val="F27435"/>
              </a:solidFill>
            </a:endParaRPr>
          </a:p>
        </p:txBody>
      </p:sp>
      <p:sp>
        <p:nvSpPr>
          <p:cNvPr id="6" name="Arc 5"/>
          <p:cNvSpPr/>
          <p:nvPr/>
        </p:nvSpPr>
        <p:spPr>
          <a:xfrm rot="17278594" flipH="1">
            <a:off x="1468267" y="2518255"/>
            <a:ext cx="1297451" cy="1253162"/>
          </a:xfrm>
          <a:prstGeom prst="arc">
            <a:avLst/>
          </a:prstGeom>
          <a:noFill/>
          <a:ln w="57150">
            <a:solidFill>
              <a:srgbClr val="F27435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21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082488" y="3299743"/>
            <a:ext cx="2258952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dirty="0" smtClean="0">
                <a:solidFill>
                  <a:srgbClr val="26ADE4"/>
                </a:solidFill>
              </a:rPr>
              <a:t>P(H|E)</a:t>
            </a:r>
          </a:p>
        </p:txBody>
      </p:sp>
      <p:sp>
        <p:nvSpPr>
          <p:cNvPr id="9" name="Rectangle 8"/>
          <p:cNvSpPr/>
          <p:nvPr/>
        </p:nvSpPr>
        <p:spPr>
          <a:xfrm>
            <a:off x="5874077" y="3064991"/>
            <a:ext cx="170591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P(E|H)</a:t>
            </a:r>
          </a:p>
        </p:txBody>
      </p:sp>
      <p:sp>
        <p:nvSpPr>
          <p:cNvPr id="10" name="Rectangle 9"/>
          <p:cNvSpPr/>
          <p:nvPr/>
        </p:nvSpPr>
        <p:spPr>
          <a:xfrm>
            <a:off x="7764355" y="3064990"/>
            <a:ext cx="117051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P(H)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871340" y="3930398"/>
            <a:ext cx="109517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P(E)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828675" y="3449713"/>
            <a:ext cx="46519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chemeClr val="bg2">
                    <a:lumMod val="25000"/>
                  </a:schemeClr>
                </a:solidFill>
              </a:rPr>
              <a:t>=</a:t>
            </a:r>
            <a:endParaRPr lang="en-US" sz="4400" dirty="0" smtClean="0">
              <a:solidFill>
                <a:schemeClr val="bg2">
                  <a:lumMod val="25000"/>
                </a:schemeClr>
              </a:solidFill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 flipH="1">
            <a:off x="5585321" y="3882557"/>
            <a:ext cx="3654936" cy="0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360678" y="1392236"/>
            <a:ext cx="266509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solidFill>
                  <a:srgbClr val="F27435"/>
                </a:solidFill>
              </a:rPr>
              <a:t>Posterior </a:t>
            </a:r>
          </a:p>
          <a:p>
            <a:pPr algn="ctr"/>
            <a:r>
              <a:rPr lang="en-US" sz="4400" dirty="0" smtClean="0">
                <a:solidFill>
                  <a:srgbClr val="F27435"/>
                </a:solidFill>
              </a:rPr>
              <a:t>probability</a:t>
            </a:r>
            <a:endParaRPr lang="en-US" sz="4400" dirty="0">
              <a:solidFill>
                <a:srgbClr val="F27435"/>
              </a:solidFill>
            </a:endParaRPr>
          </a:p>
        </p:txBody>
      </p:sp>
      <p:sp>
        <p:nvSpPr>
          <p:cNvPr id="6" name="Arc 5"/>
          <p:cNvSpPr/>
          <p:nvPr/>
        </p:nvSpPr>
        <p:spPr>
          <a:xfrm rot="17278594" flipH="1">
            <a:off x="1468267" y="2518255"/>
            <a:ext cx="1297451" cy="1253162"/>
          </a:xfrm>
          <a:prstGeom prst="arc">
            <a:avLst/>
          </a:prstGeom>
          <a:noFill/>
          <a:ln w="57150">
            <a:solidFill>
              <a:srgbClr val="F27435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938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5456961" y="2875863"/>
            <a:ext cx="2258952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dirty="0" smtClean="0">
                <a:solidFill>
                  <a:srgbClr val="26ADE4"/>
                </a:solidFill>
              </a:rPr>
              <a:t>P(E|H)</a:t>
            </a:r>
          </a:p>
        </p:txBody>
      </p:sp>
      <p:sp>
        <p:nvSpPr>
          <p:cNvPr id="10" name="Rectangle 9"/>
          <p:cNvSpPr/>
          <p:nvPr/>
        </p:nvSpPr>
        <p:spPr>
          <a:xfrm>
            <a:off x="7764355" y="3064990"/>
            <a:ext cx="117051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P(H)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871340" y="3930398"/>
            <a:ext cx="109517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P(E)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828675" y="3449713"/>
            <a:ext cx="46519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chemeClr val="bg2">
                    <a:lumMod val="25000"/>
                  </a:schemeClr>
                </a:solidFill>
              </a:rPr>
              <a:t>=</a:t>
            </a:r>
            <a:endParaRPr lang="en-US" sz="4400" dirty="0" smtClean="0">
              <a:solidFill>
                <a:schemeClr val="bg2">
                  <a:lumMod val="25000"/>
                </a:schemeClr>
              </a:solidFill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 flipH="1">
            <a:off x="5585321" y="3882557"/>
            <a:ext cx="3654936" cy="0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2834957" y="1367405"/>
            <a:ext cx="350083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solidFill>
                  <a:srgbClr val="F27435"/>
                </a:solidFill>
              </a:rPr>
              <a:t>The Likelihood</a:t>
            </a:r>
            <a:endParaRPr lang="en-US" sz="4400" dirty="0">
              <a:solidFill>
                <a:srgbClr val="F27435"/>
              </a:solidFill>
            </a:endParaRPr>
          </a:p>
        </p:txBody>
      </p:sp>
      <p:sp>
        <p:nvSpPr>
          <p:cNvPr id="6" name="Arc 5"/>
          <p:cNvSpPr/>
          <p:nvPr/>
        </p:nvSpPr>
        <p:spPr>
          <a:xfrm rot="17278594" flipH="1">
            <a:off x="4732856" y="1736946"/>
            <a:ext cx="1297451" cy="1253162"/>
          </a:xfrm>
          <a:prstGeom prst="arc">
            <a:avLst/>
          </a:prstGeom>
          <a:noFill/>
          <a:ln w="57150">
            <a:solidFill>
              <a:srgbClr val="F27435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2751218" y="3449713"/>
            <a:ext cx="170591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P(H|E)</a:t>
            </a:r>
          </a:p>
        </p:txBody>
      </p:sp>
    </p:spTree>
    <p:extLst>
      <p:ext uri="{BB962C8B-B14F-4D97-AF65-F5344CB8AC3E}">
        <p14:creationId xmlns:p14="http://schemas.microsoft.com/office/powerpoint/2010/main" val="1735535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7812481" y="2896549"/>
            <a:ext cx="1529586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dirty="0" smtClean="0">
                <a:solidFill>
                  <a:srgbClr val="26ADE4"/>
                </a:solidFill>
              </a:rPr>
              <a:t>P(H)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871340" y="3930398"/>
            <a:ext cx="122341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P(E)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828675" y="3449713"/>
            <a:ext cx="46519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chemeClr val="bg2">
                    <a:lumMod val="25000"/>
                  </a:schemeClr>
                </a:solidFill>
              </a:rPr>
              <a:t>=</a:t>
            </a:r>
            <a:endParaRPr lang="en-US" sz="4400" dirty="0" smtClean="0">
              <a:solidFill>
                <a:schemeClr val="bg2">
                  <a:lumMod val="25000"/>
                </a:schemeClr>
              </a:solidFill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 flipH="1">
            <a:off x="5585321" y="3882557"/>
            <a:ext cx="3654936" cy="0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7484951" y="1594086"/>
            <a:ext cx="227979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solidFill>
                  <a:srgbClr val="F27435"/>
                </a:solidFill>
              </a:rPr>
              <a:t>The Prior</a:t>
            </a:r>
            <a:endParaRPr lang="en-US" sz="4400" dirty="0">
              <a:solidFill>
                <a:srgbClr val="F27435"/>
              </a:solidFill>
            </a:endParaRPr>
          </a:p>
        </p:txBody>
      </p:sp>
      <p:sp>
        <p:nvSpPr>
          <p:cNvPr id="6" name="Arc 5"/>
          <p:cNvSpPr/>
          <p:nvPr/>
        </p:nvSpPr>
        <p:spPr>
          <a:xfrm rot="13817399" flipH="1" flipV="1">
            <a:off x="8591531" y="2137621"/>
            <a:ext cx="1297451" cy="1153278"/>
          </a:xfrm>
          <a:prstGeom prst="arc">
            <a:avLst/>
          </a:prstGeom>
          <a:noFill/>
          <a:ln w="57150">
            <a:solidFill>
              <a:srgbClr val="F27435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2751218" y="3449713"/>
            <a:ext cx="170591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P(H|E)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874077" y="3064991"/>
            <a:ext cx="170591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P(E|H)</a:t>
            </a:r>
          </a:p>
        </p:txBody>
      </p:sp>
    </p:spTree>
    <p:extLst>
      <p:ext uri="{BB962C8B-B14F-4D97-AF65-F5344CB8AC3E}">
        <p14:creationId xmlns:p14="http://schemas.microsoft.com/office/powerpoint/2010/main" val="275483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6871340" y="3930398"/>
            <a:ext cx="1425390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dirty="0" smtClean="0">
                <a:solidFill>
                  <a:srgbClr val="26ADE4"/>
                </a:solidFill>
              </a:rPr>
              <a:t>P(E)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828675" y="3449713"/>
            <a:ext cx="46519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chemeClr val="bg2">
                    <a:lumMod val="25000"/>
                  </a:schemeClr>
                </a:solidFill>
              </a:rPr>
              <a:t>=</a:t>
            </a:r>
            <a:endParaRPr lang="en-US" sz="4400" dirty="0" smtClean="0">
              <a:solidFill>
                <a:schemeClr val="bg2">
                  <a:lumMod val="25000"/>
                </a:schemeClr>
              </a:solidFill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 flipH="1">
            <a:off x="5585321" y="3882557"/>
            <a:ext cx="3654936" cy="0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2705206" y="5632901"/>
            <a:ext cx="927176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solidFill>
                  <a:srgbClr val="F27435"/>
                </a:solidFill>
              </a:rPr>
              <a:t>The probability of E over all possibilities</a:t>
            </a:r>
            <a:endParaRPr lang="en-US" sz="4400" dirty="0">
              <a:solidFill>
                <a:srgbClr val="F27435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751218" y="3449713"/>
            <a:ext cx="170591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P(H|E)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874077" y="3064991"/>
            <a:ext cx="170591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P(E|H)</a:t>
            </a:r>
          </a:p>
        </p:txBody>
      </p:sp>
      <p:sp>
        <p:nvSpPr>
          <p:cNvPr id="16" name="Rectangle 15"/>
          <p:cNvSpPr/>
          <p:nvPr/>
        </p:nvSpPr>
        <p:spPr>
          <a:xfrm>
            <a:off x="7764355" y="3064990"/>
            <a:ext cx="117051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P(H)</a:t>
            </a:r>
          </a:p>
        </p:txBody>
      </p:sp>
      <p:sp>
        <p:nvSpPr>
          <p:cNvPr id="17" name="Arc 16"/>
          <p:cNvSpPr/>
          <p:nvPr/>
        </p:nvSpPr>
        <p:spPr>
          <a:xfrm rot="6749281" flipH="1">
            <a:off x="7778470" y="4258506"/>
            <a:ext cx="1297451" cy="1813876"/>
          </a:xfrm>
          <a:prstGeom prst="arc">
            <a:avLst/>
          </a:prstGeom>
          <a:noFill/>
          <a:ln w="57150">
            <a:solidFill>
              <a:srgbClr val="F27435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4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4828675" y="3449713"/>
            <a:ext cx="46519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chemeClr val="bg2">
                    <a:lumMod val="25000"/>
                  </a:schemeClr>
                </a:solidFill>
              </a:rPr>
              <a:t>=</a:t>
            </a:r>
            <a:endParaRPr lang="en-US" sz="4400" dirty="0" smtClean="0">
              <a:solidFill>
                <a:schemeClr val="bg2">
                  <a:lumMod val="25000"/>
                </a:schemeClr>
              </a:solidFill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 flipH="1">
            <a:off x="5585321" y="3882557"/>
            <a:ext cx="3654936" cy="0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2705206" y="5632901"/>
            <a:ext cx="927176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solidFill>
                  <a:srgbClr val="F27435"/>
                </a:solidFill>
              </a:rPr>
              <a:t>The probability of E over all possibilities</a:t>
            </a:r>
            <a:endParaRPr lang="en-US" sz="4400" dirty="0">
              <a:solidFill>
                <a:srgbClr val="F27435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751218" y="3449713"/>
            <a:ext cx="183415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P (H|E)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874077" y="3064991"/>
            <a:ext cx="183415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P (E|H)</a:t>
            </a:r>
          </a:p>
        </p:txBody>
      </p:sp>
      <p:sp>
        <p:nvSpPr>
          <p:cNvPr id="16" name="Rectangle 15"/>
          <p:cNvSpPr/>
          <p:nvPr/>
        </p:nvSpPr>
        <p:spPr>
          <a:xfrm>
            <a:off x="7764355" y="3064990"/>
            <a:ext cx="129875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P (H)</a:t>
            </a:r>
          </a:p>
        </p:txBody>
      </p:sp>
      <p:sp>
        <p:nvSpPr>
          <p:cNvPr id="10" name="Arc 9"/>
          <p:cNvSpPr/>
          <p:nvPr/>
        </p:nvSpPr>
        <p:spPr>
          <a:xfrm rot="6749281" flipH="1">
            <a:off x="8591532" y="4258506"/>
            <a:ext cx="1297451" cy="1813876"/>
          </a:xfrm>
          <a:prstGeom prst="arc">
            <a:avLst/>
          </a:prstGeom>
          <a:noFill/>
          <a:ln w="57150">
            <a:solidFill>
              <a:srgbClr val="F27435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6296109" y="3928546"/>
                <a:ext cx="2566536" cy="11739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is-IS" sz="2800" i="1" smtClean="0">
                              <a:solidFill>
                                <a:srgbClr val="26ADE4"/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23"/>
                            </m:rPr>
                            <a:rPr lang="en-IE" sz="2800" b="0" i="0" smtClean="0">
                              <a:solidFill>
                                <a:srgbClr val="26ADE4"/>
                              </a:solidFill>
                              <a:latin typeface="Cambria Math" charset="0"/>
                            </a:rPr>
                            <m:t>i</m:t>
                          </m:r>
                          <m:r>
                            <a:rPr lang="is-IS" sz="2800" i="0" smtClean="0">
                              <a:solidFill>
                                <a:srgbClr val="26ADE4"/>
                              </a:solidFill>
                              <a:latin typeface="Cambria Math" charset="0"/>
                            </a:rPr>
                            <m:t>=</m:t>
                          </m:r>
                          <m:r>
                            <a:rPr lang="en-IE" sz="2800" b="0" i="0" smtClean="0">
                              <a:solidFill>
                                <a:srgbClr val="26ADE4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is-IS" sz="2800" i="0" smtClean="0">
                              <a:solidFill>
                                <a:srgbClr val="26ADE4"/>
                              </a:solidFill>
                              <a:latin typeface="Cambria Math" charset="0"/>
                            </a:rPr>
                            <m:t>n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IE" sz="2800" b="0" i="0" smtClean="0">
                              <a:solidFill>
                                <a:srgbClr val="26ADE4"/>
                              </a:solidFill>
                              <a:latin typeface="Cambria Math" charset="0"/>
                            </a:rPr>
                            <m:t>P</m:t>
                          </m:r>
                          <m:d>
                            <m:dPr>
                              <m:ctrlPr>
                                <a:rPr lang="en-IE" sz="2800" b="0" i="1" smtClean="0">
                                  <a:solidFill>
                                    <a:srgbClr val="26ADE4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IE" sz="2800" b="0" i="0" smtClean="0">
                                  <a:solidFill>
                                    <a:srgbClr val="26ADE4"/>
                                  </a:solidFill>
                                  <a:latin typeface="Cambria Math" charset="0"/>
                                </a:rPr>
                                <m:t>E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IE" sz="2800" b="0" i="0" smtClean="0">
                                  <a:solidFill>
                                    <a:srgbClr val="26ADE4"/>
                                  </a:solidFill>
                                  <a:latin typeface="Cambria Math" charset="0"/>
                                </a:rPr>
                                <m:t>H</m:t>
                              </m:r>
                              <m:r>
                                <m:rPr>
                                  <m:sty m:val="p"/>
                                </m:rPr>
                                <a:rPr lang="en-IE" sz="2800" b="0" i="0" baseline="-25000" smtClean="0">
                                  <a:solidFill>
                                    <a:srgbClr val="26ADE4"/>
                                  </a:solidFill>
                                  <a:latin typeface="Cambria Math" charset="0"/>
                                </a:rPr>
                                <m:t>i</m:t>
                              </m:r>
                            </m:e>
                          </m:d>
                          <m:r>
                            <m:rPr>
                              <m:sty m:val="p"/>
                            </m:rPr>
                            <a:rPr lang="en-IE" sz="2800" b="0" i="0" smtClean="0">
                              <a:solidFill>
                                <a:srgbClr val="26ADE4"/>
                              </a:solidFill>
                              <a:latin typeface="Cambria Math" charset="0"/>
                            </a:rPr>
                            <m:t>P</m:t>
                          </m:r>
                          <m:r>
                            <a:rPr lang="en-IE" sz="2800" b="0" i="0" smtClean="0">
                              <a:solidFill>
                                <a:srgbClr val="26ADE4"/>
                              </a:solidFill>
                              <a:latin typeface="Cambria Math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IE" sz="2800" b="0" i="0" smtClean="0">
                              <a:solidFill>
                                <a:srgbClr val="26ADE4"/>
                              </a:solidFill>
                              <a:latin typeface="Cambria Math" charset="0"/>
                            </a:rPr>
                            <m:t>Hi</m:t>
                          </m:r>
                          <m:r>
                            <a:rPr lang="en-IE" sz="2800" b="0" i="0" smtClean="0">
                              <a:solidFill>
                                <a:srgbClr val="26ADE4"/>
                              </a:solidFill>
                              <a:latin typeface="Cambria Math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800" dirty="0">
                  <a:solidFill>
                    <a:srgbClr val="26ADE4"/>
                  </a:solidFill>
                </a:endParaRP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6109" y="3928546"/>
                <a:ext cx="2566536" cy="1173911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6244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69229" y="848251"/>
            <a:ext cx="1079193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solidFill>
                  <a:srgbClr val="F27435"/>
                </a:solidFill>
              </a:rPr>
              <a:t>Lucky for us we can forget the bottom and use</a:t>
            </a:r>
            <a:endParaRPr lang="en-US" sz="4400" dirty="0">
              <a:solidFill>
                <a:srgbClr val="F27435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051106" y="3176903"/>
            <a:ext cx="2258952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dirty="0" smtClean="0">
                <a:solidFill>
                  <a:srgbClr val="26ADE4"/>
                </a:solidFill>
              </a:rPr>
              <a:t>P(H|E)</a:t>
            </a:r>
          </a:p>
        </p:txBody>
      </p:sp>
      <p:sp>
        <p:nvSpPr>
          <p:cNvPr id="13" name="Rectangle 12"/>
          <p:cNvSpPr/>
          <p:nvPr/>
        </p:nvSpPr>
        <p:spPr>
          <a:xfrm>
            <a:off x="6179691" y="3176903"/>
            <a:ext cx="2258952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dirty="0" smtClean="0">
                <a:solidFill>
                  <a:srgbClr val="26ADE4"/>
                </a:solidFill>
              </a:rPr>
              <a:t>P(E|H)</a:t>
            </a:r>
          </a:p>
        </p:txBody>
      </p:sp>
      <p:sp>
        <p:nvSpPr>
          <p:cNvPr id="16" name="Rectangle 15"/>
          <p:cNvSpPr/>
          <p:nvPr/>
        </p:nvSpPr>
        <p:spPr>
          <a:xfrm>
            <a:off x="8438643" y="3130737"/>
            <a:ext cx="1529586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dirty="0" smtClean="0">
                <a:solidFill>
                  <a:srgbClr val="26ADE4"/>
                </a:solidFill>
              </a:rPr>
              <a:t>P(H)</a:t>
            </a:r>
          </a:p>
        </p:txBody>
      </p:sp>
      <p:sp>
        <p:nvSpPr>
          <p:cNvPr id="2" name="Rectangle 1"/>
          <p:cNvSpPr/>
          <p:nvPr/>
        </p:nvSpPr>
        <p:spPr>
          <a:xfrm>
            <a:off x="5491278" y="3334584"/>
            <a:ext cx="52931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dirty="0">
                <a:solidFill>
                  <a:srgbClr val="26ADE4"/>
                </a:solidFill>
              </a:rPr>
              <a:t>~</a:t>
            </a:r>
          </a:p>
        </p:txBody>
      </p:sp>
    </p:spTree>
    <p:extLst>
      <p:ext uri="{BB962C8B-B14F-4D97-AF65-F5344CB8AC3E}">
        <p14:creationId xmlns:p14="http://schemas.microsoft.com/office/powerpoint/2010/main" val="1827063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1892220"/>
            <a:ext cx="12192000" cy="1470025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7200" dirty="0" smtClean="0">
                <a:solidFill>
                  <a:schemeClr val="bg2">
                    <a:lumMod val="25000"/>
                  </a:schemeClr>
                </a:solidFill>
                <a:latin typeface="Allerton"/>
                <a:cs typeface="Allerton"/>
              </a:rPr>
              <a:t>Bayesian </a:t>
            </a:r>
            <a:r>
              <a:rPr lang="en-GB" sz="7200" dirty="0" smtClean="0">
                <a:solidFill>
                  <a:srgbClr val="F27435"/>
                </a:solidFill>
                <a:latin typeface="Allerton"/>
                <a:cs typeface="Allerton"/>
              </a:rPr>
              <a:t>linear modelling </a:t>
            </a:r>
            <a:r>
              <a:rPr lang="en-GB" sz="7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llerton"/>
                <a:cs typeface="Allerton"/>
              </a:rPr>
              <a:t>for ecology and evolution in R</a:t>
            </a:r>
            <a:endParaRPr lang="en-IE" sz="7200" dirty="0">
              <a:solidFill>
                <a:schemeClr val="tx1">
                  <a:lumMod val="75000"/>
                  <a:lumOff val="25000"/>
                </a:schemeClr>
              </a:solidFill>
              <a:latin typeface="Allerton"/>
              <a:cs typeface="Allerton"/>
            </a:endParaRPr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0" y="3739043"/>
            <a:ext cx="12192000" cy="1752600"/>
          </a:xfrm>
          <a:noFill/>
        </p:spPr>
        <p:txBody>
          <a:bodyPr>
            <a:noAutofit/>
          </a:bodyPr>
          <a:lstStyle/>
          <a:p>
            <a:pPr>
              <a:lnSpc>
                <a:spcPct val="200000"/>
              </a:lnSpc>
            </a:pPr>
            <a:r>
              <a:rPr lang="en-GB" sz="6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llerton"/>
                <a:cs typeface="Allerton"/>
              </a:rPr>
              <a:t>glm</a:t>
            </a:r>
            <a:r>
              <a:rPr lang="en-GB" sz="6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llerton"/>
                <a:cs typeface="Allerton"/>
              </a:rPr>
              <a:t> to </a:t>
            </a:r>
            <a:r>
              <a:rPr lang="en-GB" sz="6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llerton"/>
                <a:cs typeface="Allerton"/>
              </a:rPr>
              <a:t>MCMCglmm</a:t>
            </a:r>
            <a:endParaRPr lang="en-IE" sz="6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0106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1892220"/>
            <a:ext cx="12192000" cy="1470025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7200" dirty="0" smtClean="0">
                <a:solidFill>
                  <a:srgbClr val="F27435"/>
                </a:solidFill>
                <a:latin typeface="Allerton"/>
                <a:cs typeface="Allerton"/>
              </a:rPr>
              <a:t>Bayesian </a:t>
            </a:r>
            <a:r>
              <a:rPr lang="en-GB" sz="7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llerton"/>
                <a:cs typeface="Allerton"/>
              </a:rPr>
              <a:t>linear modelling for ecology and evolution in R</a:t>
            </a:r>
            <a:endParaRPr lang="en-IE" sz="7200" dirty="0">
              <a:solidFill>
                <a:schemeClr val="tx1">
                  <a:lumMod val="75000"/>
                  <a:lumOff val="25000"/>
                </a:schemeClr>
              </a:solidFill>
              <a:latin typeface="Allerton"/>
              <a:cs typeface="Allerton"/>
            </a:endParaRPr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0" y="3739043"/>
            <a:ext cx="12192000" cy="1752600"/>
          </a:xfrm>
          <a:noFill/>
        </p:spPr>
        <p:txBody>
          <a:bodyPr>
            <a:noAutofit/>
          </a:bodyPr>
          <a:lstStyle/>
          <a:p>
            <a:pPr>
              <a:lnSpc>
                <a:spcPct val="200000"/>
              </a:lnSpc>
            </a:pPr>
            <a:r>
              <a:rPr lang="en-GB" sz="6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llerton"/>
                <a:cs typeface="Allerton"/>
              </a:rPr>
              <a:t>glm</a:t>
            </a:r>
            <a:r>
              <a:rPr lang="en-GB" sz="6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llerton"/>
                <a:cs typeface="Allerton"/>
              </a:rPr>
              <a:t> to </a:t>
            </a:r>
            <a:r>
              <a:rPr lang="en-GB" sz="6000" dirty="0" err="1" smtClean="0">
                <a:solidFill>
                  <a:srgbClr val="26ADE4"/>
                </a:solidFill>
                <a:latin typeface="Allerton"/>
                <a:cs typeface="Allerton"/>
              </a:rPr>
              <a:t>MCMC</a:t>
            </a:r>
            <a:r>
              <a:rPr lang="en-GB" sz="6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llerton"/>
                <a:cs typeface="Allerton"/>
              </a:rPr>
              <a:t>glmm</a:t>
            </a:r>
            <a:endParaRPr lang="en-IE" sz="6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2215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1892220"/>
            <a:ext cx="12192000" cy="1470025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7200" dirty="0" smtClean="0">
                <a:solidFill>
                  <a:srgbClr val="F27435"/>
                </a:solidFill>
                <a:latin typeface="Allerton"/>
                <a:cs typeface="Allerton"/>
              </a:rPr>
              <a:t>Bayesian </a:t>
            </a:r>
            <a:r>
              <a:rPr lang="en-GB" sz="7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llerton"/>
                <a:cs typeface="Allerton"/>
              </a:rPr>
              <a:t>linear modelling for ecology and evolution in R</a:t>
            </a:r>
            <a:endParaRPr lang="en-IE" sz="7200" dirty="0">
              <a:solidFill>
                <a:schemeClr val="tx1">
                  <a:lumMod val="75000"/>
                  <a:lumOff val="25000"/>
                </a:schemeClr>
              </a:solidFill>
              <a:latin typeface="Allerton"/>
              <a:cs typeface="Allerton"/>
            </a:endParaRPr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0" y="3739043"/>
            <a:ext cx="12192000" cy="1752600"/>
          </a:xfrm>
          <a:noFill/>
        </p:spPr>
        <p:txBody>
          <a:bodyPr>
            <a:noAutofit/>
          </a:bodyPr>
          <a:lstStyle/>
          <a:p>
            <a:pPr>
              <a:lnSpc>
                <a:spcPct val="200000"/>
              </a:lnSpc>
            </a:pPr>
            <a:r>
              <a:rPr lang="en-GB" sz="6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llerton"/>
                <a:cs typeface="Allerton"/>
              </a:rPr>
              <a:t>glm</a:t>
            </a:r>
            <a:r>
              <a:rPr lang="en-GB" sz="6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llerton"/>
                <a:cs typeface="Allerton"/>
              </a:rPr>
              <a:t> to </a:t>
            </a:r>
            <a:r>
              <a:rPr lang="en-GB" sz="6000" dirty="0" err="1" smtClean="0">
                <a:solidFill>
                  <a:srgbClr val="26ADE4"/>
                </a:solidFill>
                <a:latin typeface="Allerton"/>
                <a:cs typeface="Allerton"/>
              </a:rPr>
              <a:t>MC</a:t>
            </a:r>
            <a:r>
              <a:rPr lang="en-GB" sz="6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llerton"/>
                <a:cs typeface="Allerton"/>
              </a:rPr>
              <a:t>MCglmm</a:t>
            </a:r>
            <a:endParaRPr lang="en-IE" sz="6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251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0" y="192955"/>
            <a:ext cx="12192000" cy="1752600"/>
          </a:xfrm>
          <a:noFill/>
        </p:spPr>
        <p:txBody>
          <a:bodyPr>
            <a:noAutofit/>
          </a:bodyPr>
          <a:lstStyle/>
          <a:p>
            <a:pPr>
              <a:lnSpc>
                <a:spcPct val="200000"/>
              </a:lnSpc>
            </a:pPr>
            <a:r>
              <a:rPr lang="en-GB" sz="6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llerton"/>
                <a:cs typeface="Allerton"/>
              </a:rPr>
              <a:t>glm</a:t>
            </a:r>
            <a:r>
              <a:rPr lang="en-GB" sz="6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llerton"/>
                <a:cs typeface="Allerton"/>
              </a:rPr>
              <a:t> to </a:t>
            </a:r>
            <a:r>
              <a:rPr lang="en-GB" sz="6000" dirty="0" smtClean="0">
                <a:solidFill>
                  <a:srgbClr val="26ADE4"/>
                </a:solidFill>
                <a:latin typeface="Allerton"/>
                <a:cs typeface="Allerton"/>
              </a:rPr>
              <a:t>Monte </a:t>
            </a:r>
            <a:r>
              <a:rPr lang="en-GB" sz="6000" dirty="0" err="1" smtClean="0">
                <a:solidFill>
                  <a:srgbClr val="26ADE4"/>
                </a:solidFill>
                <a:latin typeface="Allerton"/>
                <a:cs typeface="Allerton"/>
              </a:rPr>
              <a:t>Carlo</a:t>
            </a:r>
            <a:r>
              <a:rPr lang="en-GB" sz="6000" dirty="0" err="1" smtClean="0">
                <a:solidFill>
                  <a:schemeClr val="bg2">
                    <a:lumMod val="25000"/>
                  </a:schemeClr>
                </a:solidFill>
                <a:latin typeface="Allerton"/>
                <a:cs typeface="Allerton"/>
              </a:rPr>
              <a:t>M</a:t>
            </a:r>
            <a:r>
              <a:rPr lang="en-GB" sz="6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llerton"/>
                <a:cs typeface="Allerton"/>
              </a:rPr>
              <a:t>Cglmm</a:t>
            </a:r>
            <a:endParaRPr lang="en-IE" sz="6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5021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0" y="192955"/>
            <a:ext cx="12192000" cy="1752600"/>
          </a:xfrm>
          <a:noFill/>
        </p:spPr>
        <p:txBody>
          <a:bodyPr>
            <a:noAutofit/>
          </a:bodyPr>
          <a:lstStyle/>
          <a:p>
            <a:pPr>
              <a:lnSpc>
                <a:spcPct val="200000"/>
              </a:lnSpc>
            </a:pPr>
            <a:r>
              <a:rPr lang="en-GB" sz="6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llerton"/>
                <a:cs typeface="Allerton"/>
              </a:rPr>
              <a:t>glm</a:t>
            </a:r>
            <a:r>
              <a:rPr lang="en-GB" sz="6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llerton"/>
                <a:cs typeface="Allerton"/>
              </a:rPr>
              <a:t> to </a:t>
            </a:r>
            <a:r>
              <a:rPr lang="en-GB" sz="6000" dirty="0" smtClean="0">
                <a:solidFill>
                  <a:srgbClr val="26ADE4"/>
                </a:solidFill>
                <a:latin typeface="Allerton"/>
                <a:cs typeface="Allerton"/>
              </a:rPr>
              <a:t>Monte </a:t>
            </a:r>
            <a:r>
              <a:rPr lang="en-GB" sz="6000" dirty="0" err="1" smtClean="0">
                <a:solidFill>
                  <a:srgbClr val="26ADE4"/>
                </a:solidFill>
                <a:latin typeface="Allerton"/>
                <a:cs typeface="Allerton"/>
              </a:rPr>
              <a:t>Carlo</a:t>
            </a:r>
            <a:r>
              <a:rPr lang="en-GB" sz="6000" dirty="0" err="1" smtClean="0">
                <a:solidFill>
                  <a:schemeClr val="bg2">
                    <a:lumMod val="25000"/>
                  </a:schemeClr>
                </a:solidFill>
                <a:latin typeface="Allerton"/>
                <a:cs typeface="Allerton"/>
              </a:rPr>
              <a:t>M</a:t>
            </a:r>
            <a:r>
              <a:rPr lang="en-GB" sz="6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llerton"/>
                <a:cs typeface="Allerton"/>
              </a:rPr>
              <a:t>Cglmm</a:t>
            </a:r>
            <a:endParaRPr lang="en-IE" sz="6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1266" name="Picture 2" descr="http://www.cammegh.com/images/gallery/Roulette%20Wheels%202.gal/merc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1300" y="3114675"/>
            <a:ext cx="5600700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1450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1892220"/>
            <a:ext cx="12192000" cy="1470025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7200" dirty="0" smtClean="0">
                <a:solidFill>
                  <a:srgbClr val="F27435"/>
                </a:solidFill>
                <a:latin typeface="Allerton"/>
                <a:cs typeface="Allerton"/>
              </a:rPr>
              <a:t>Bayesian </a:t>
            </a:r>
            <a:r>
              <a:rPr lang="en-GB" sz="7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llerton"/>
                <a:cs typeface="Allerton"/>
              </a:rPr>
              <a:t>linear modelling for ecology and evolution in R</a:t>
            </a:r>
            <a:endParaRPr lang="en-IE" sz="7200" dirty="0">
              <a:solidFill>
                <a:schemeClr val="tx1">
                  <a:lumMod val="75000"/>
                  <a:lumOff val="25000"/>
                </a:schemeClr>
              </a:solidFill>
              <a:latin typeface="Allerton"/>
              <a:cs typeface="Allerton"/>
            </a:endParaRPr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0" y="3739043"/>
            <a:ext cx="12192000" cy="1752600"/>
          </a:xfrm>
          <a:noFill/>
        </p:spPr>
        <p:txBody>
          <a:bodyPr>
            <a:noAutofit/>
          </a:bodyPr>
          <a:lstStyle/>
          <a:p>
            <a:pPr>
              <a:lnSpc>
                <a:spcPct val="200000"/>
              </a:lnSpc>
            </a:pPr>
            <a:r>
              <a:rPr lang="en-GB" sz="6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llerton"/>
                <a:cs typeface="Allerton"/>
              </a:rPr>
              <a:t>glm</a:t>
            </a:r>
            <a:r>
              <a:rPr lang="en-GB" sz="6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llerton"/>
                <a:cs typeface="Allerton"/>
              </a:rPr>
              <a:t> to </a:t>
            </a:r>
            <a:r>
              <a:rPr lang="en-GB" sz="6000" dirty="0" err="1" smtClean="0">
                <a:solidFill>
                  <a:schemeClr val="bg2">
                    <a:lumMod val="25000"/>
                  </a:schemeClr>
                </a:solidFill>
                <a:latin typeface="Allerton"/>
                <a:cs typeface="Allerton"/>
              </a:rPr>
              <a:t>MC</a:t>
            </a:r>
            <a:r>
              <a:rPr lang="en-GB" sz="6000" dirty="0" err="1" smtClean="0">
                <a:solidFill>
                  <a:srgbClr val="26ADE4"/>
                </a:solidFill>
                <a:latin typeface="Allerton"/>
                <a:cs typeface="Allerton"/>
              </a:rPr>
              <a:t>MC</a:t>
            </a:r>
            <a:r>
              <a:rPr lang="en-GB" sz="6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llerton"/>
                <a:cs typeface="Allerton"/>
              </a:rPr>
              <a:t>glmm</a:t>
            </a:r>
            <a:endParaRPr lang="en-IE" sz="6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729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0" y="192955"/>
            <a:ext cx="12192000" cy="1752600"/>
          </a:xfrm>
          <a:noFill/>
        </p:spPr>
        <p:txBody>
          <a:bodyPr>
            <a:noAutofit/>
          </a:bodyPr>
          <a:lstStyle/>
          <a:p>
            <a:pPr>
              <a:lnSpc>
                <a:spcPct val="200000"/>
              </a:lnSpc>
            </a:pPr>
            <a:r>
              <a:rPr lang="en-GB" sz="6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llerton"/>
                <a:cs typeface="Allerton"/>
              </a:rPr>
              <a:t>glm</a:t>
            </a:r>
            <a:r>
              <a:rPr lang="en-GB" sz="6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llerton"/>
                <a:cs typeface="Allerton"/>
              </a:rPr>
              <a:t> to </a:t>
            </a:r>
            <a:r>
              <a:rPr lang="en-GB" sz="6000" dirty="0" err="1" smtClean="0">
                <a:solidFill>
                  <a:schemeClr val="bg2">
                    <a:lumMod val="25000"/>
                  </a:schemeClr>
                </a:solidFill>
                <a:latin typeface="Allerton"/>
                <a:cs typeface="Allerton"/>
              </a:rPr>
              <a:t>M</a:t>
            </a:r>
            <a:r>
              <a:rPr lang="en-GB" sz="6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llerton"/>
                <a:cs typeface="Allerton"/>
              </a:rPr>
              <a:t>C</a:t>
            </a:r>
            <a:r>
              <a:rPr lang="en-GB" sz="6000" dirty="0" err="1" smtClean="0">
                <a:solidFill>
                  <a:srgbClr val="26ADE4"/>
                </a:solidFill>
                <a:latin typeface="Allerton"/>
                <a:cs typeface="Allerton"/>
              </a:rPr>
              <a:t>Markov</a:t>
            </a:r>
            <a:r>
              <a:rPr lang="en-GB" sz="6000" dirty="0" smtClean="0">
                <a:solidFill>
                  <a:srgbClr val="26ADE4"/>
                </a:solidFill>
                <a:latin typeface="Allerton"/>
                <a:cs typeface="Allerton"/>
              </a:rPr>
              <a:t> </a:t>
            </a:r>
            <a:r>
              <a:rPr lang="en-GB" sz="6000" dirty="0" err="1" smtClean="0">
                <a:solidFill>
                  <a:srgbClr val="26ADE4"/>
                </a:solidFill>
                <a:latin typeface="Allerton"/>
                <a:cs typeface="Allerton"/>
              </a:rPr>
              <a:t>Chain</a:t>
            </a:r>
            <a:r>
              <a:rPr lang="en-GB" sz="6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llerton"/>
                <a:cs typeface="Allerton"/>
              </a:rPr>
              <a:t>glmm</a:t>
            </a:r>
            <a:endParaRPr lang="en-IE" sz="6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3314" name="Picture 2" descr="https://upload.wikimedia.org/wikipedia/commons/thumb/2/2b/Markovkate_01.svg/220px-Markovkate_01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8162" y="2230245"/>
            <a:ext cx="4303442" cy="4303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3923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31371" y="44624"/>
            <a:ext cx="11329259" cy="1143000"/>
          </a:xfrm>
          <a:prstGeom prst="rect">
            <a:avLst/>
          </a:prstGeom>
        </p:spPr>
        <p:txBody>
          <a:bodyPr vert="horz" lIns="121920" tIns="60960" rIns="121920" bIns="6096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5333" b="1" dirty="0">
                <a:solidFill>
                  <a:srgbClr val="F27435"/>
                </a:solidFill>
              </a:rPr>
              <a:t>M</a:t>
            </a:r>
            <a:r>
              <a:rPr lang="en-GB" sz="5333" dirty="0">
                <a:solidFill>
                  <a:srgbClr val="F27435"/>
                </a:solidFill>
              </a:rPr>
              <a:t>onte </a:t>
            </a:r>
            <a:r>
              <a:rPr lang="en-GB" sz="5333" b="1" dirty="0" smtClean="0">
                <a:solidFill>
                  <a:srgbClr val="F27435"/>
                </a:solidFill>
              </a:rPr>
              <a:t>C</a:t>
            </a:r>
            <a:r>
              <a:rPr lang="en-GB" sz="5333" dirty="0" smtClean="0">
                <a:solidFill>
                  <a:srgbClr val="F27435"/>
                </a:solidFill>
              </a:rPr>
              <a:t>arlo </a:t>
            </a:r>
            <a:r>
              <a:rPr lang="en-GB" sz="5333" b="1" dirty="0" smtClean="0">
                <a:solidFill>
                  <a:srgbClr val="F27435"/>
                </a:solidFill>
              </a:rPr>
              <a:t>M</a:t>
            </a:r>
            <a:r>
              <a:rPr lang="en-GB" sz="5333" dirty="0" smtClean="0">
                <a:solidFill>
                  <a:srgbClr val="F27435"/>
                </a:solidFill>
              </a:rPr>
              <a:t>arkov </a:t>
            </a:r>
            <a:r>
              <a:rPr lang="en-GB" sz="5333" b="1" dirty="0" smtClean="0">
                <a:solidFill>
                  <a:srgbClr val="F27435"/>
                </a:solidFill>
              </a:rPr>
              <a:t>C</a:t>
            </a:r>
            <a:r>
              <a:rPr lang="en-GB" sz="5333" dirty="0" smtClean="0">
                <a:solidFill>
                  <a:srgbClr val="F27435"/>
                </a:solidFill>
              </a:rPr>
              <a:t>hain</a:t>
            </a:r>
            <a:endParaRPr lang="en-GB" sz="5333" dirty="0">
              <a:solidFill>
                <a:srgbClr val="F27435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15915" y="2458755"/>
            <a:ext cx="5486400" cy="1800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a-DK" sz="3333" b="1" dirty="0">
                <a:solidFill>
                  <a:schemeClr val="bg1">
                    <a:lumMod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y</a:t>
            </a:r>
            <a:r>
              <a:rPr lang="da-DK" sz="3333" dirty="0">
                <a:solidFill>
                  <a:schemeClr val="bg1">
                    <a:lumMod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= </a:t>
            </a:r>
            <a:r>
              <a:rPr lang="da-DK" sz="3333" b="1" dirty="0">
                <a:solidFill>
                  <a:schemeClr val="bg1">
                    <a:lumMod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r>
              <a:rPr lang="el-GR" sz="3333" b="1" dirty="0">
                <a:solidFill>
                  <a:schemeClr val="bg1">
                    <a:lumMod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β</a:t>
            </a:r>
            <a:r>
              <a:rPr lang="da-DK" sz="3333" dirty="0">
                <a:solidFill>
                  <a:schemeClr val="bg1">
                    <a:lumMod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+ </a:t>
            </a:r>
            <a:r>
              <a:rPr lang="da-DK" sz="3333" b="1" dirty="0">
                <a:solidFill>
                  <a:schemeClr val="bg1">
                    <a:lumMod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Zu</a:t>
            </a:r>
            <a:r>
              <a:rPr lang="da-DK" sz="3333" dirty="0">
                <a:solidFill>
                  <a:schemeClr val="bg1">
                    <a:lumMod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+ </a:t>
            </a:r>
            <a:r>
              <a:rPr lang="da-DK" sz="3333" b="1" dirty="0">
                <a:solidFill>
                  <a:schemeClr val="bg1">
                    <a:lumMod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e</a:t>
            </a:r>
            <a:endParaRPr lang="da-DK" sz="3333" b="1" baseline="-25000" dirty="0">
              <a:solidFill>
                <a:schemeClr val="bg1">
                  <a:lumMod val="75000"/>
                </a:schemeClr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21" name="Ink 220"/>
              <p14:cNvContentPartPr/>
              <p14:nvPr/>
            </p14:nvContentPartPr>
            <p14:xfrm>
              <a:off x="0" y="0"/>
              <a:ext cx="0" cy="0"/>
            </p14:xfrm>
          </p:contentPart>
        </mc:Choice>
        <mc:Fallback xmlns="">
          <p:pic>
            <p:nvPicPr>
              <p:cNvPr id="221" name="Ink 220"/>
              <p:cNvPicPr/>
              <p:nvPr/>
            </p:nvPicPr>
            <p:blipFill>
              <a:stretch>
                <a:fillRect/>
              </a:stretch>
            </p:blipFill>
            <p:spPr>
              <a:xfrm>
                <a:off x="0" y="0"/>
                <a:ext cx="0" cy="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3145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31371" y="44624"/>
            <a:ext cx="11329259" cy="1143000"/>
          </a:xfrm>
          <a:prstGeom prst="rect">
            <a:avLst/>
          </a:prstGeom>
        </p:spPr>
        <p:txBody>
          <a:bodyPr vert="horz" lIns="121920" tIns="60960" rIns="121920" bIns="6096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5333" b="1" dirty="0">
                <a:solidFill>
                  <a:srgbClr val="F27435"/>
                </a:solidFill>
              </a:rPr>
              <a:t>M</a:t>
            </a:r>
            <a:r>
              <a:rPr lang="en-GB" sz="5333" dirty="0">
                <a:solidFill>
                  <a:srgbClr val="F27435"/>
                </a:solidFill>
              </a:rPr>
              <a:t>onte </a:t>
            </a:r>
            <a:r>
              <a:rPr lang="en-GB" sz="5333" b="1" dirty="0" smtClean="0">
                <a:solidFill>
                  <a:srgbClr val="F27435"/>
                </a:solidFill>
              </a:rPr>
              <a:t>C</a:t>
            </a:r>
            <a:r>
              <a:rPr lang="en-GB" sz="5333" dirty="0" smtClean="0">
                <a:solidFill>
                  <a:srgbClr val="F27435"/>
                </a:solidFill>
              </a:rPr>
              <a:t>arlo </a:t>
            </a:r>
            <a:r>
              <a:rPr lang="en-GB" sz="5333" b="1" dirty="0" smtClean="0">
                <a:solidFill>
                  <a:srgbClr val="F27435"/>
                </a:solidFill>
              </a:rPr>
              <a:t>M</a:t>
            </a:r>
            <a:r>
              <a:rPr lang="en-GB" sz="5333" dirty="0" smtClean="0">
                <a:solidFill>
                  <a:srgbClr val="F27435"/>
                </a:solidFill>
              </a:rPr>
              <a:t>arkov </a:t>
            </a:r>
            <a:r>
              <a:rPr lang="en-GB" sz="5333" b="1" dirty="0" smtClean="0">
                <a:solidFill>
                  <a:srgbClr val="F27435"/>
                </a:solidFill>
              </a:rPr>
              <a:t>C</a:t>
            </a:r>
            <a:r>
              <a:rPr lang="en-GB" sz="5333" dirty="0" smtClean="0">
                <a:solidFill>
                  <a:srgbClr val="F27435"/>
                </a:solidFill>
              </a:rPr>
              <a:t>hain</a:t>
            </a:r>
            <a:endParaRPr lang="en-GB" sz="5333" dirty="0">
              <a:solidFill>
                <a:srgbClr val="F27435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15915" y="2458755"/>
            <a:ext cx="5486400" cy="1800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a-DK" sz="3333" b="1" dirty="0">
                <a:solidFill>
                  <a:schemeClr val="bg1">
                    <a:lumMod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y</a:t>
            </a:r>
            <a:r>
              <a:rPr lang="da-DK" sz="3333" dirty="0">
                <a:solidFill>
                  <a:schemeClr val="bg1">
                    <a:lumMod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= </a:t>
            </a:r>
            <a:r>
              <a:rPr lang="da-DK" sz="3333" b="1" dirty="0">
                <a:solidFill>
                  <a:schemeClr val="bg1">
                    <a:lumMod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r>
              <a:rPr lang="el-GR" sz="3333" b="1" dirty="0">
                <a:solidFill>
                  <a:schemeClr val="bg1">
                    <a:lumMod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β</a:t>
            </a:r>
            <a:r>
              <a:rPr lang="da-DK" sz="3333" dirty="0">
                <a:solidFill>
                  <a:schemeClr val="bg1">
                    <a:lumMod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+ </a:t>
            </a:r>
            <a:r>
              <a:rPr lang="da-DK" sz="3333" b="1" dirty="0">
                <a:solidFill>
                  <a:schemeClr val="bg1">
                    <a:lumMod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Zu</a:t>
            </a:r>
            <a:r>
              <a:rPr lang="da-DK" sz="3333" dirty="0">
                <a:solidFill>
                  <a:schemeClr val="bg1">
                    <a:lumMod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+ </a:t>
            </a:r>
            <a:r>
              <a:rPr lang="da-DK" sz="3333" b="1" dirty="0">
                <a:solidFill>
                  <a:schemeClr val="bg1">
                    <a:lumMod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e</a:t>
            </a:r>
            <a:endParaRPr lang="da-DK" sz="3333" b="1" baseline="-25000" dirty="0">
              <a:solidFill>
                <a:schemeClr val="bg1">
                  <a:lumMod val="75000"/>
                </a:schemeClr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4" name="Ink 33"/>
              <p14:cNvContentPartPr/>
              <p14:nvPr/>
            </p14:nvContentPartPr>
            <p14:xfrm>
              <a:off x="1662168" y="2520561"/>
              <a:ext cx="422400" cy="938880"/>
            </p14:xfrm>
          </p:contentPart>
        </mc:Choice>
        <mc:Fallback xmlns="">
          <p:pic>
            <p:nvPicPr>
              <p:cNvPr id="34" name="Ink 33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649925" y="2507961"/>
                <a:ext cx="447247" cy="96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21" name="Ink 220"/>
              <p14:cNvContentPartPr/>
              <p14:nvPr/>
            </p14:nvContentPartPr>
            <p14:xfrm>
              <a:off x="0" y="0"/>
              <a:ext cx="0" cy="0"/>
            </p14:xfrm>
          </p:contentPart>
        </mc:Choice>
        <mc:Fallback xmlns="">
          <p:pic>
            <p:nvPicPr>
              <p:cNvPr id="221" name="Ink 220"/>
              <p:cNvPicPr/>
              <p:nvPr/>
            </p:nvPicPr>
            <p:blipFill>
              <a:stretch>
                <a:fillRect/>
              </a:stretch>
            </p:blipFill>
            <p:spPr>
              <a:xfrm>
                <a:off x="0" y="0"/>
                <a:ext cx="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/>
              <p14:cNvContentPartPr/>
              <p14:nvPr/>
            </p14:nvContentPartPr>
            <p14:xfrm>
              <a:off x="1839768" y="2623761"/>
              <a:ext cx="4123680" cy="1635194"/>
            </p14:xfrm>
          </p:contentPart>
        </mc:Choice>
        <mc:Fallback xmlns="">
          <p:pic>
            <p:nvPicPr>
              <p:cNvPr id="20" name="Ink 19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827530" y="2611526"/>
                <a:ext cx="4148515" cy="1660024"/>
              </a:xfrm>
              <a:prstGeom prst="rect">
                <a:avLst/>
              </a:prstGeom>
            </p:spPr>
          </p:pic>
        </mc:Fallback>
      </mc:AlternateContent>
      <p:sp>
        <p:nvSpPr>
          <p:cNvPr id="2" name="Rectangle 1"/>
          <p:cNvSpPr/>
          <p:nvPr/>
        </p:nvSpPr>
        <p:spPr>
          <a:xfrm>
            <a:off x="10297886" y="6858000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650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31371" y="44624"/>
            <a:ext cx="11329259" cy="1143000"/>
          </a:xfrm>
          <a:prstGeom prst="rect">
            <a:avLst/>
          </a:prstGeom>
        </p:spPr>
        <p:txBody>
          <a:bodyPr vert="horz" lIns="121920" tIns="60960" rIns="121920" bIns="6096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5333" b="1" dirty="0">
                <a:solidFill>
                  <a:srgbClr val="F27435"/>
                </a:solidFill>
              </a:rPr>
              <a:t>M</a:t>
            </a:r>
            <a:r>
              <a:rPr lang="en-GB" sz="5333" dirty="0">
                <a:solidFill>
                  <a:srgbClr val="F27435"/>
                </a:solidFill>
              </a:rPr>
              <a:t>onte </a:t>
            </a:r>
            <a:r>
              <a:rPr lang="en-GB" sz="5333" b="1" dirty="0" smtClean="0">
                <a:solidFill>
                  <a:srgbClr val="F27435"/>
                </a:solidFill>
              </a:rPr>
              <a:t>C</a:t>
            </a:r>
            <a:r>
              <a:rPr lang="en-GB" sz="5333" dirty="0" smtClean="0">
                <a:solidFill>
                  <a:srgbClr val="F27435"/>
                </a:solidFill>
              </a:rPr>
              <a:t>arlo </a:t>
            </a:r>
            <a:r>
              <a:rPr lang="en-GB" sz="5333" b="1" dirty="0" smtClean="0">
                <a:solidFill>
                  <a:srgbClr val="F27435"/>
                </a:solidFill>
              </a:rPr>
              <a:t>M</a:t>
            </a:r>
            <a:r>
              <a:rPr lang="en-GB" sz="5333" dirty="0" smtClean="0">
                <a:solidFill>
                  <a:srgbClr val="F27435"/>
                </a:solidFill>
              </a:rPr>
              <a:t>arkov </a:t>
            </a:r>
            <a:r>
              <a:rPr lang="en-GB" sz="5333" b="1" dirty="0" smtClean="0">
                <a:solidFill>
                  <a:srgbClr val="F27435"/>
                </a:solidFill>
              </a:rPr>
              <a:t>C</a:t>
            </a:r>
            <a:r>
              <a:rPr lang="en-GB" sz="5333" dirty="0" smtClean="0">
                <a:solidFill>
                  <a:srgbClr val="F27435"/>
                </a:solidFill>
              </a:rPr>
              <a:t>hain</a:t>
            </a:r>
            <a:endParaRPr lang="en-GB" sz="5333" dirty="0">
              <a:solidFill>
                <a:srgbClr val="F27435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15915" y="2458755"/>
            <a:ext cx="5486400" cy="1800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a-DK" sz="3333" b="1" dirty="0">
                <a:solidFill>
                  <a:schemeClr val="bg1">
                    <a:lumMod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y</a:t>
            </a:r>
            <a:r>
              <a:rPr lang="da-DK" sz="3333" dirty="0">
                <a:solidFill>
                  <a:schemeClr val="bg1">
                    <a:lumMod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= </a:t>
            </a:r>
            <a:r>
              <a:rPr lang="da-DK" sz="3333" b="1" dirty="0">
                <a:solidFill>
                  <a:schemeClr val="bg1">
                    <a:lumMod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r>
              <a:rPr lang="el-GR" sz="3333" b="1" dirty="0">
                <a:solidFill>
                  <a:schemeClr val="bg1">
                    <a:lumMod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β</a:t>
            </a:r>
            <a:r>
              <a:rPr lang="da-DK" sz="3333" dirty="0">
                <a:solidFill>
                  <a:schemeClr val="bg1">
                    <a:lumMod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+ </a:t>
            </a:r>
            <a:r>
              <a:rPr lang="da-DK" sz="3333" b="1" dirty="0">
                <a:solidFill>
                  <a:schemeClr val="bg1">
                    <a:lumMod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Zu</a:t>
            </a:r>
            <a:r>
              <a:rPr lang="da-DK" sz="3333" dirty="0">
                <a:solidFill>
                  <a:schemeClr val="bg1">
                    <a:lumMod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+ </a:t>
            </a:r>
            <a:r>
              <a:rPr lang="da-DK" sz="3333" b="1" dirty="0">
                <a:solidFill>
                  <a:schemeClr val="bg1">
                    <a:lumMod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e</a:t>
            </a:r>
            <a:endParaRPr lang="da-DK" sz="3333" b="1" baseline="-25000" dirty="0">
              <a:solidFill>
                <a:schemeClr val="bg1">
                  <a:lumMod val="75000"/>
                </a:schemeClr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4" name="Ink 33"/>
              <p14:cNvContentPartPr/>
              <p14:nvPr/>
            </p14:nvContentPartPr>
            <p14:xfrm>
              <a:off x="1662168" y="2520561"/>
              <a:ext cx="422400" cy="938880"/>
            </p14:xfrm>
          </p:contentPart>
        </mc:Choice>
        <mc:Fallback xmlns="">
          <p:pic>
            <p:nvPicPr>
              <p:cNvPr id="34" name="Ink 33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649925" y="2507961"/>
                <a:ext cx="447247" cy="96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21" name="Ink 220"/>
              <p14:cNvContentPartPr/>
              <p14:nvPr/>
            </p14:nvContentPartPr>
            <p14:xfrm>
              <a:off x="0" y="0"/>
              <a:ext cx="0" cy="0"/>
            </p14:xfrm>
          </p:contentPart>
        </mc:Choice>
        <mc:Fallback xmlns="">
          <p:pic>
            <p:nvPicPr>
              <p:cNvPr id="221" name="Ink 220"/>
              <p:cNvPicPr/>
              <p:nvPr/>
            </p:nvPicPr>
            <p:blipFill>
              <a:stretch>
                <a:fillRect/>
              </a:stretch>
            </p:blipFill>
            <p:spPr>
              <a:xfrm>
                <a:off x="0" y="0"/>
                <a:ext cx="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" name="Ink 3"/>
              <p14:cNvContentPartPr/>
              <p14:nvPr/>
            </p14:nvContentPartPr>
            <p14:xfrm>
              <a:off x="6288888" y="2475441"/>
              <a:ext cx="1784640" cy="93504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276647" y="2462839"/>
                <a:ext cx="1809482" cy="9598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9" name="Ink 18"/>
              <p14:cNvContentPartPr/>
              <p14:nvPr/>
            </p14:nvContentPartPr>
            <p14:xfrm>
              <a:off x="6487128" y="2688081"/>
              <a:ext cx="1501920" cy="563520"/>
            </p14:xfrm>
          </p:contentPart>
        </mc:Choice>
        <mc:Fallback xmlns="">
          <p:pic>
            <p:nvPicPr>
              <p:cNvPr id="19" name="Ink 18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474528" y="2675478"/>
                <a:ext cx="1526760" cy="5883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0" name="Ink 19"/>
              <p14:cNvContentPartPr/>
              <p14:nvPr/>
            </p14:nvContentPartPr>
            <p14:xfrm>
              <a:off x="1839768" y="2623761"/>
              <a:ext cx="4123680" cy="1635194"/>
            </p14:xfrm>
          </p:contentPart>
        </mc:Choice>
        <mc:Fallback xmlns="">
          <p:pic>
            <p:nvPicPr>
              <p:cNvPr id="20" name="Ink 19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827530" y="2611526"/>
                <a:ext cx="4148515" cy="166002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33" name="Ink 32"/>
              <p14:cNvContentPartPr/>
              <p14:nvPr/>
            </p14:nvContentPartPr>
            <p14:xfrm>
              <a:off x="5387928" y="3050001"/>
              <a:ext cx="723840" cy="272160"/>
            </p14:xfrm>
          </p:contentPart>
        </mc:Choice>
        <mc:Fallback xmlns="">
          <p:pic>
            <p:nvPicPr>
              <p:cNvPr id="33" name="Ink 32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5375324" y="3037401"/>
                <a:ext cx="748688" cy="297000"/>
              </a:xfrm>
              <a:prstGeom prst="rect">
                <a:avLst/>
              </a:prstGeom>
            </p:spPr>
          </p:pic>
        </mc:Fallback>
      </mc:AlternateContent>
      <p:sp>
        <p:nvSpPr>
          <p:cNvPr id="23" name="TextBox 22"/>
          <p:cNvSpPr txBox="1"/>
          <p:nvPr/>
        </p:nvSpPr>
        <p:spPr>
          <a:xfrm>
            <a:off x="6869263" y="1565064"/>
            <a:ext cx="62388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rgbClr val="F27435"/>
                </a:solidFill>
              </a:rPr>
              <a:t>X</a:t>
            </a:r>
            <a:r>
              <a:rPr lang="en-US" sz="4000" baseline="-25000" dirty="0" smtClean="0">
                <a:solidFill>
                  <a:srgbClr val="F27435"/>
                </a:solidFill>
              </a:rPr>
              <a:t>0</a:t>
            </a:r>
            <a:endParaRPr lang="en-US" sz="4000" baseline="-25000" dirty="0">
              <a:solidFill>
                <a:srgbClr val="F2743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2644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" descr="http://www.cammegh.com/images/gallery/Roulette%20Wheels%202.gal/merc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1300" y="3114675"/>
            <a:ext cx="5600700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431371" y="44624"/>
            <a:ext cx="11329259" cy="1143000"/>
          </a:xfrm>
          <a:prstGeom prst="rect">
            <a:avLst/>
          </a:prstGeom>
        </p:spPr>
        <p:txBody>
          <a:bodyPr vert="horz" lIns="121920" tIns="60960" rIns="121920" bIns="6096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5333" b="1" dirty="0">
                <a:solidFill>
                  <a:srgbClr val="F27435"/>
                </a:solidFill>
              </a:rPr>
              <a:t>M</a:t>
            </a:r>
            <a:r>
              <a:rPr lang="en-GB" sz="5333" dirty="0">
                <a:solidFill>
                  <a:srgbClr val="F27435"/>
                </a:solidFill>
              </a:rPr>
              <a:t>onte </a:t>
            </a:r>
            <a:r>
              <a:rPr lang="en-GB" sz="5333" b="1" dirty="0" smtClean="0">
                <a:solidFill>
                  <a:srgbClr val="F27435"/>
                </a:solidFill>
              </a:rPr>
              <a:t>C</a:t>
            </a:r>
            <a:r>
              <a:rPr lang="en-GB" sz="5333" dirty="0" smtClean="0">
                <a:solidFill>
                  <a:srgbClr val="F27435"/>
                </a:solidFill>
              </a:rPr>
              <a:t>arlo </a:t>
            </a:r>
            <a:r>
              <a:rPr lang="en-GB" sz="5333" b="1" dirty="0" smtClean="0">
                <a:solidFill>
                  <a:srgbClr val="F27435"/>
                </a:solidFill>
              </a:rPr>
              <a:t>M</a:t>
            </a:r>
            <a:r>
              <a:rPr lang="en-GB" sz="5333" dirty="0" smtClean="0">
                <a:solidFill>
                  <a:srgbClr val="F27435"/>
                </a:solidFill>
              </a:rPr>
              <a:t>arkov </a:t>
            </a:r>
            <a:r>
              <a:rPr lang="en-GB" sz="5333" b="1" dirty="0" smtClean="0">
                <a:solidFill>
                  <a:srgbClr val="F27435"/>
                </a:solidFill>
              </a:rPr>
              <a:t>C</a:t>
            </a:r>
            <a:r>
              <a:rPr lang="en-GB" sz="5333" dirty="0" smtClean="0">
                <a:solidFill>
                  <a:srgbClr val="F27435"/>
                </a:solidFill>
              </a:rPr>
              <a:t>hain</a:t>
            </a:r>
            <a:endParaRPr lang="en-GB" sz="5333" dirty="0">
              <a:solidFill>
                <a:srgbClr val="F27435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15915" y="2458755"/>
            <a:ext cx="5486400" cy="1800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a-DK" sz="3333" b="1" dirty="0">
                <a:solidFill>
                  <a:schemeClr val="bg1">
                    <a:lumMod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y</a:t>
            </a:r>
            <a:r>
              <a:rPr lang="da-DK" sz="3333" dirty="0">
                <a:solidFill>
                  <a:schemeClr val="bg1">
                    <a:lumMod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= </a:t>
            </a:r>
            <a:r>
              <a:rPr lang="da-DK" sz="3333" b="1" dirty="0">
                <a:solidFill>
                  <a:schemeClr val="bg1">
                    <a:lumMod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r>
              <a:rPr lang="el-GR" sz="3333" b="1" dirty="0">
                <a:solidFill>
                  <a:schemeClr val="bg1">
                    <a:lumMod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β</a:t>
            </a:r>
            <a:r>
              <a:rPr lang="da-DK" sz="3333" dirty="0">
                <a:solidFill>
                  <a:schemeClr val="bg1">
                    <a:lumMod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+ </a:t>
            </a:r>
            <a:r>
              <a:rPr lang="da-DK" sz="3333" b="1" dirty="0">
                <a:solidFill>
                  <a:schemeClr val="bg1">
                    <a:lumMod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Zu</a:t>
            </a:r>
            <a:r>
              <a:rPr lang="da-DK" sz="3333" dirty="0">
                <a:solidFill>
                  <a:schemeClr val="bg1">
                    <a:lumMod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+ </a:t>
            </a:r>
            <a:r>
              <a:rPr lang="da-DK" sz="3333" b="1" dirty="0">
                <a:solidFill>
                  <a:schemeClr val="bg1">
                    <a:lumMod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e</a:t>
            </a:r>
            <a:endParaRPr lang="da-DK" sz="3333" b="1" baseline="-25000" dirty="0">
              <a:solidFill>
                <a:schemeClr val="bg1">
                  <a:lumMod val="75000"/>
                </a:schemeClr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4" name="Ink 33"/>
              <p14:cNvContentPartPr/>
              <p14:nvPr/>
            </p14:nvContentPartPr>
            <p14:xfrm>
              <a:off x="1662168" y="2520561"/>
              <a:ext cx="422400" cy="938880"/>
            </p14:xfrm>
          </p:contentPart>
        </mc:Choice>
        <mc:Fallback xmlns="">
          <p:pic>
            <p:nvPicPr>
              <p:cNvPr id="34" name="Ink 33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649925" y="2507961"/>
                <a:ext cx="447247" cy="96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21" name="Ink 220"/>
              <p14:cNvContentPartPr/>
              <p14:nvPr/>
            </p14:nvContentPartPr>
            <p14:xfrm>
              <a:off x="0" y="0"/>
              <a:ext cx="0" cy="0"/>
            </p14:xfrm>
          </p:contentPart>
        </mc:Choice>
        <mc:Fallback xmlns="">
          <p:pic>
            <p:nvPicPr>
              <p:cNvPr id="221" name="Ink 220"/>
              <p:cNvPicPr/>
              <p:nvPr/>
            </p:nvPicPr>
            <p:blipFill>
              <a:stretch>
                <a:fillRect/>
              </a:stretch>
            </p:blipFill>
            <p:spPr>
              <a:xfrm>
                <a:off x="0" y="0"/>
                <a:ext cx="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" name="Ink 3"/>
              <p14:cNvContentPartPr/>
              <p14:nvPr/>
            </p14:nvContentPartPr>
            <p14:xfrm>
              <a:off x="6288888" y="2475441"/>
              <a:ext cx="1784640" cy="93504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276647" y="2462839"/>
                <a:ext cx="1809482" cy="9598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9" name="Ink 18"/>
              <p14:cNvContentPartPr/>
              <p14:nvPr/>
            </p14:nvContentPartPr>
            <p14:xfrm>
              <a:off x="6487128" y="2688081"/>
              <a:ext cx="1501920" cy="563520"/>
            </p14:xfrm>
          </p:contentPart>
        </mc:Choice>
        <mc:Fallback xmlns="">
          <p:pic>
            <p:nvPicPr>
              <p:cNvPr id="19" name="Ink 18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474528" y="2675478"/>
                <a:ext cx="1526760" cy="5883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0" name="Ink 19"/>
              <p14:cNvContentPartPr/>
              <p14:nvPr/>
            </p14:nvContentPartPr>
            <p14:xfrm>
              <a:off x="1839768" y="2623761"/>
              <a:ext cx="4123680" cy="1635194"/>
            </p14:xfrm>
          </p:contentPart>
        </mc:Choice>
        <mc:Fallback xmlns="">
          <p:pic>
            <p:nvPicPr>
              <p:cNvPr id="20" name="Ink 19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827530" y="2611526"/>
                <a:ext cx="4148515" cy="166002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33" name="Ink 32"/>
              <p14:cNvContentPartPr/>
              <p14:nvPr/>
            </p14:nvContentPartPr>
            <p14:xfrm>
              <a:off x="5387928" y="3050001"/>
              <a:ext cx="723840" cy="272160"/>
            </p14:xfrm>
          </p:contentPart>
        </mc:Choice>
        <mc:Fallback xmlns="">
          <p:pic>
            <p:nvPicPr>
              <p:cNvPr id="33" name="Ink 32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5375324" y="3037401"/>
                <a:ext cx="748688" cy="297000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TextBox 10"/>
          <p:cNvSpPr txBox="1"/>
          <p:nvPr/>
        </p:nvSpPr>
        <p:spPr>
          <a:xfrm>
            <a:off x="6869263" y="1565064"/>
            <a:ext cx="62388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rgbClr val="F27435"/>
                </a:solidFill>
              </a:rPr>
              <a:t>X</a:t>
            </a:r>
            <a:r>
              <a:rPr lang="en-US" sz="4000" baseline="-25000" dirty="0" smtClean="0">
                <a:solidFill>
                  <a:srgbClr val="F27435"/>
                </a:solidFill>
              </a:rPr>
              <a:t>0</a:t>
            </a:r>
            <a:endParaRPr lang="en-US" sz="4000" baseline="-25000" dirty="0">
              <a:solidFill>
                <a:srgbClr val="F2743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3831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1892220"/>
            <a:ext cx="12192000" cy="1470025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7200" dirty="0" smtClean="0">
                <a:solidFill>
                  <a:schemeClr val="bg2">
                    <a:lumMod val="25000"/>
                  </a:schemeClr>
                </a:solidFill>
                <a:latin typeface="Allerton"/>
                <a:cs typeface="Allerton"/>
              </a:rPr>
              <a:t>Bayesian </a:t>
            </a:r>
            <a:r>
              <a:rPr lang="en-GB" sz="7200" dirty="0" smtClean="0">
                <a:solidFill>
                  <a:srgbClr val="F27435"/>
                </a:solidFill>
                <a:latin typeface="Allerton"/>
                <a:cs typeface="Allerton"/>
              </a:rPr>
              <a:t>linear modelling </a:t>
            </a:r>
            <a:r>
              <a:rPr lang="en-GB" sz="7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llerton"/>
                <a:cs typeface="Allerton"/>
              </a:rPr>
              <a:t>for ecology and evolution in R</a:t>
            </a:r>
            <a:endParaRPr lang="en-IE" sz="7200" dirty="0">
              <a:solidFill>
                <a:schemeClr val="tx1">
                  <a:lumMod val="75000"/>
                  <a:lumOff val="25000"/>
                </a:schemeClr>
              </a:solidFill>
              <a:latin typeface="Allerton"/>
              <a:cs typeface="Allerton"/>
            </a:endParaRPr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0" y="3739043"/>
            <a:ext cx="12192000" cy="1752600"/>
          </a:xfrm>
          <a:noFill/>
        </p:spPr>
        <p:txBody>
          <a:bodyPr>
            <a:noAutofit/>
          </a:bodyPr>
          <a:lstStyle/>
          <a:p>
            <a:pPr>
              <a:lnSpc>
                <a:spcPct val="200000"/>
              </a:lnSpc>
            </a:pPr>
            <a:r>
              <a:rPr lang="en-GB" sz="6000" dirty="0" err="1" smtClean="0">
                <a:solidFill>
                  <a:srgbClr val="26ADE4"/>
                </a:solidFill>
                <a:latin typeface="Allerton"/>
                <a:cs typeface="Allerton"/>
              </a:rPr>
              <a:t>glm</a:t>
            </a:r>
            <a:r>
              <a:rPr lang="en-GB" sz="6000" dirty="0" smtClean="0">
                <a:solidFill>
                  <a:srgbClr val="26ADE4"/>
                </a:solidFill>
                <a:latin typeface="Allerton"/>
                <a:cs typeface="Allerton"/>
              </a:rPr>
              <a:t> </a:t>
            </a:r>
            <a:r>
              <a:rPr lang="en-GB" sz="6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llerton"/>
                <a:cs typeface="Allerton"/>
              </a:rPr>
              <a:t>to </a:t>
            </a:r>
            <a:r>
              <a:rPr lang="en-GB" sz="6000" dirty="0" err="1" smtClean="0">
                <a:solidFill>
                  <a:schemeClr val="bg2">
                    <a:lumMod val="25000"/>
                  </a:schemeClr>
                </a:solidFill>
                <a:latin typeface="Allerton"/>
                <a:cs typeface="Allerton"/>
              </a:rPr>
              <a:t>MCMCglmm</a:t>
            </a:r>
            <a:endParaRPr lang="en-IE" sz="6000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0302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" descr="http://www.cammegh.com/images/gallery/Roulette%20Wheels%202.gal/merc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1300" y="3114675"/>
            <a:ext cx="5600700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431371" y="44624"/>
            <a:ext cx="11329259" cy="1143000"/>
          </a:xfrm>
          <a:prstGeom prst="rect">
            <a:avLst/>
          </a:prstGeom>
        </p:spPr>
        <p:txBody>
          <a:bodyPr vert="horz" lIns="121920" tIns="60960" rIns="121920" bIns="6096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5333" b="1" dirty="0">
                <a:solidFill>
                  <a:srgbClr val="F27435"/>
                </a:solidFill>
              </a:rPr>
              <a:t>M</a:t>
            </a:r>
            <a:r>
              <a:rPr lang="en-GB" sz="5333" dirty="0">
                <a:solidFill>
                  <a:srgbClr val="F27435"/>
                </a:solidFill>
              </a:rPr>
              <a:t>onte </a:t>
            </a:r>
            <a:r>
              <a:rPr lang="en-GB" sz="5333" b="1" dirty="0" smtClean="0">
                <a:solidFill>
                  <a:srgbClr val="F27435"/>
                </a:solidFill>
              </a:rPr>
              <a:t>C</a:t>
            </a:r>
            <a:r>
              <a:rPr lang="en-GB" sz="5333" dirty="0" smtClean="0">
                <a:solidFill>
                  <a:srgbClr val="F27435"/>
                </a:solidFill>
              </a:rPr>
              <a:t>arlo </a:t>
            </a:r>
            <a:r>
              <a:rPr lang="en-GB" sz="5333" b="1" dirty="0" smtClean="0">
                <a:solidFill>
                  <a:srgbClr val="F27435"/>
                </a:solidFill>
              </a:rPr>
              <a:t>M</a:t>
            </a:r>
            <a:r>
              <a:rPr lang="en-GB" sz="5333" dirty="0" smtClean="0">
                <a:solidFill>
                  <a:srgbClr val="F27435"/>
                </a:solidFill>
              </a:rPr>
              <a:t>arkov </a:t>
            </a:r>
            <a:r>
              <a:rPr lang="en-GB" sz="5333" b="1" dirty="0" smtClean="0">
                <a:solidFill>
                  <a:srgbClr val="F27435"/>
                </a:solidFill>
              </a:rPr>
              <a:t>C</a:t>
            </a:r>
            <a:r>
              <a:rPr lang="en-GB" sz="5333" dirty="0" smtClean="0">
                <a:solidFill>
                  <a:srgbClr val="F27435"/>
                </a:solidFill>
              </a:rPr>
              <a:t>hain</a:t>
            </a:r>
            <a:endParaRPr lang="en-GB" sz="5333" dirty="0">
              <a:solidFill>
                <a:srgbClr val="F27435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15915" y="2458755"/>
            <a:ext cx="5486400" cy="1800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a-DK" sz="3333" b="1" dirty="0">
                <a:solidFill>
                  <a:schemeClr val="bg1">
                    <a:lumMod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y</a:t>
            </a:r>
            <a:r>
              <a:rPr lang="da-DK" sz="3333" dirty="0">
                <a:solidFill>
                  <a:schemeClr val="bg1">
                    <a:lumMod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= </a:t>
            </a:r>
            <a:r>
              <a:rPr lang="da-DK" sz="3333" b="1" dirty="0">
                <a:solidFill>
                  <a:schemeClr val="bg1">
                    <a:lumMod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r>
              <a:rPr lang="el-GR" sz="3333" b="1" dirty="0">
                <a:solidFill>
                  <a:schemeClr val="bg1">
                    <a:lumMod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β</a:t>
            </a:r>
            <a:r>
              <a:rPr lang="da-DK" sz="3333" dirty="0">
                <a:solidFill>
                  <a:schemeClr val="bg1">
                    <a:lumMod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+ </a:t>
            </a:r>
            <a:r>
              <a:rPr lang="da-DK" sz="3333" b="1" dirty="0">
                <a:solidFill>
                  <a:schemeClr val="bg1">
                    <a:lumMod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Zu</a:t>
            </a:r>
            <a:r>
              <a:rPr lang="da-DK" sz="3333" dirty="0">
                <a:solidFill>
                  <a:schemeClr val="bg1">
                    <a:lumMod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+ </a:t>
            </a:r>
            <a:r>
              <a:rPr lang="da-DK" sz="3333" b="1" dirty="0">
                <a:solidFill>
                  <a:schemeClr val="bg1">
                    <a:lumMod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e</a:t>
            </a:r>
            <a:endParaRPr lang="da-DK" sz="3333" b="1" baseline="-25000" dirty="0">
              <a:solidFill>
                <a:schemeClr val="bg1">
                  <a:lumMod val="75000"/>
                </a:schemeClr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4" name="Ink 33"/>
              <p14:cNvContentPartPr/>
              <p14:nvPr/>
            </p14:nvContentPartPr>
            <p14:xfrm>
              <a:off x="1662168" y="2520561"/>
              <a:ext cx="422400" cy="938880"/>
            </p14:xfrm>
          </p:contentPart>
        </mc:Choice>
        <mc:Fallback xmlns="">
          <p:pic>
            <p:nvPicPr>
              <p:cNvPr id="34" name="Ink 33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649925" y="2507961"/>
                <a:ext cx="447247" cy="96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21" name="Ink 220"/>
              <p14:cNvContentPartPr/>
              <p14:nvPr/>
            </p14:nvContentPartPr>
            <p14:xfrm>
              <a:off x="0" y="0"/>
              <a:ext cx="0" cy="0"/>
            </p14:xfrm>
          </p:contentPart>
        </mc:Choice>
        <mc:Fallback xmlns="">
          <p:pic>
            <p:nvPicPr>
              <p:cNvPr id="221" name="Ink 220"/>
              <p:cNvPicPr/>
              <p:nvPr/>
            </p:nvPicPr>
            <p:blipFill>
              <a:stretch>
                <a:fillRect/>
              </a:stretch>
            </p:blipFill>
            <p:spPr>
              <a:xfrm>
                <a:off x="0" y="0"/>
                <a:ext cx="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" name="Ink 3"/>
              <p14:cNvContentPartPr/>
              <p14:nvPr/>
            </p14:nvContentPartPr>
            <p14:xfrm>
              <a:off x="6288888" y="2475441"/>
              <a:ext cx="1784640" cy="93504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276647" y="2462839"/>
                <a:ext cx="1809482" cy="9598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9" name="Ink 18"/>
              <p14:cNvContentPartPr/>
              <p14:nvPr/>
            </p14:nvContentPartPr>
            <p14:xfrm>
              <a:off x="6487128" y="2688081"/>
              <a:ext cx="1501920" cy="563520"/>
            </p14:xfrm>
          </p:contentPart>
        </mc:Choice>
        <mc:Fallback xmlns="">
          <p:pic>
            <p:nvPicPr>
              <p:cNvPr id="19" name="Ink 18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474528" y="2675478"/>
                <a:ext cx="1526760" cy="5883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0" name="Ink 19"/>
              <p14:cNvContentPartPr/>
              <p14:nvPr/>
            </p14:nvContentPartPr>
            <p14:xfrm>
              <a:off x="1839768" y="2623761"/>
              <a:ext cx="4123680" cy="1635194"/>
            </p14:xfrm>
          </p:contentPart>
        </mc:Choice>
        <mc:Fallback xmlns="">
          <p:pic>
            <p:nvPicPr>
              <p:cNvPr id="20" name="Ink 19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827530" y="2611526"/>
                <a:ext cx="4148515" cy="166002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33" name="Ink 32"/>
              <p14:cNvContentPartPr/>
              <p14:nvPr/>
            </p14:nvContentPartPr>
            <p14:xfrm>
              <a:off x="5387928" y="3050001"/>
              <a:ext cx="723840" cy="272160"/>
            </p14:xfrm>
          </p:contentPart>
        </mc:Choice>
        <mc:Fallback xmlns="">
          <p:pic>
            <p:nvPicPr>
              <p:cNvPr id="33" name="Ink 32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5375324" y="3037401"/>
                <a:ext cx="748688" cy="297000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TextBox 10"/>
          <p:cNvSpPr txBox="1"/>
          <p:nvPr/>
        </p:nvSpPr>
        <p:spPr>
          <a:xfrm>
            <a:off x="6869263" y="1565064"/>
            <a:ext cx="62388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rgbClr val="F27435"/>
                </a:solidFill>
              </a:rPr>
              <a:t>X</a:t>
            </a:r>
            <a:r>
              <a:rPr lang="en-US" sz="4000" baseline="-25000" dirty="0" smtClean="0">
                <a:solidFill>
                  <a:srgbClr val="F27435"/>
                </a:solidFill>
              </a:rPr>
              <a:t>0</a:t>
            </a:r>
            <a:endParaRPr lang="en-US" sz="4000" baseline="-25000" dirty="0">
              <a:solidFill>
                <a:srgbClr val="F27435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949903" y="1595269"/>
            <a:ext cx="55688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err="1" smtClean="0">
                <a:solidFill>
                  <a:srgbClr val="F27435"/>
                </a:solidFill>
              </a:rPr>
              <a:t>X</a:t>
            </a:r>
            <a:r>
              <a:rPr lang="en-US" sz="4000" baseline="-25000" dirty="0" err="1" smtClean="0">
                <a:solidFill>
                  <a:srgbClr val="F27435"/>
                </a:solidFill>
              </a:rPr>
              <a:t>t</a:t>
            </a:r>
            <a:endParaRPr lang="en-US" sz="4000" baseline="-25000" dirty="0">
              <a:solidFill>
                <a:srgbClr val="F27435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5" name="Ink 14"/>
              <p14:cNvContentPartPr/>
              <p14:nvPr/>
            </p14:nvContentPartPr>
            <p14:xfrm>
              <a:off x="8259208" y="2016001"/>
              <a:ext cx="692160" cy="28320"/>
            </p14:xfrm>
          </p:contentPart>
        </mc:Choice>
        <mc:Fallback xmlns="">
          <p:pic>
            <p:nvPicPr>
              <p:cNvPr id="15" name="Ink 14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8246604" y="2003454"/>
                <a:ext cx="717009" cy="530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6" name="Ink 15"/>
              <p14:cNvContentPartPr/>
              <p14:nvPr/>
            </p14:nvContentPartPr>
            <p14:xfrm>
              <a:off x="8784328" y="1948801"/>
              <a:ext cx="190560" cy="178080"/>
            </p14:xfrm>
          </p:contentPart>
        </mc:Choice>
        <mc:Fallback xmlns="">
          <p:pic>
            <p:nvPicPr>
              <p:cNvPr id="16" name="Ink 15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8771720" y="1936209"/>
                <a:ext cx="215416" cy="20290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51831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3051106" y="3176903"/>
            <a:ext cx="2258952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dirty="0" smtClean="0">
                <a:solidFill>
                  <a:srgbClr val="26ADE4"/>
                </a:solidFill>
              </a:rPr>
              <a:t>P(H|E)</a:t>
            </a:r>
          </a:p>
        </p:txBody>
      </p:sp>
      <p:sp>
        <p:nvSpPr>
          <p:cNvPr id="13" name="Rectangle 12"/>
          <p:cNvSpPr/>
          <p:nvPr/>
        </p:nvSpPr>
        <p:spPr>
          <a:xfrm>
            <a:off x="6179691" y="3176903"/>
            <a:ext cx="2258952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dirty="0" smtClean="0">
                <a:solidFill>
                  <a:srgbClr val="26ADE4"/>
                </a:solidFill>
              </a:rPr>
              <a:t>P(E|H)</a:t>
            </a:r>
          </a:p>
        </p:txBody>
      </p:sp>
      <p:sp>
        <p:nvSpPr>
          <p:cNvPr id="16" name="Rectangle 15"/>
          <p:cNvSpPr/>
          <p:nvPr/>
        </p:nvSpPr>
        <p:spPr>
          <a:xfrm>
            <a:off x="8438643" y="3130737"/>
            <a:ext cx="1529586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dirty="0" smtClean="0">
                <a:solidFill>
                  <a:srgbClr val="26ADE4"/>
                </a:solidFill>
              </a:rPr>
              <a:t>P(H)</a:t>
            </a:r>
          </a:p>
        </p:txBody>
      </p:sp>
      <p:sp>
        <p:nvSpPr>
          <p:cNvPr id="2" name="Rectangle 1"/>
          <p:cNvSpPr/>
          <p:nvPr/>
        </p:nvSpPr>
        <p:spPr>
          <a:xfrm>
            <a:off x="5491278" y="3334584"/>
            <a:ext cx="52931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dirty="0">
                <a:solidFill>
                  <a:srgbClr val="26ADE4"/>
                </a:solidFill>
              </a:rPr>
              <a:t>~</a:t>
            </a:r>
          </a:p>
        </p:txBody>
      </p:sp>
    </p:spTree>
    <p:extLst>
      <p:ext uri="{BB962C8B-B14F-4D97-AF65-F5344CB8AC3E}">
        <p14:creationId xmlns:p14="http://schemas.microsoft.com/office/powerpoint/2010/main" val="866816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31371" y="44624"/>
            <a:ext cx="11329259" cy="1143000"/>
          </a:xfrm>
          <a:prstGeom prst="rect">
            <a:avLst/>
          </a:prstGeom>
        </p:spPr>
        <p:txBody>
          <a:bodyPr vert="horz" lIns="121920" tIns="60960" rIns="121920" bIns="6096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5333" b="1" dirty="0">
                <a:solidFill>
                  <a:srgbClr val="F27435"/>
                </a:solidFill>
              </a:rPr>
              <a:t>M</a:t>
            </a:r>
            <a:r>
              <a:rPr lang="en-GB" sz="5333" dirty="0">
                <a:solidFill>
                  <a:srgbClr val="F27435"/>
                </a:solidFill>
              </a:rPr>
              <a:t>onte </a:t>
            </a:r>
            <a:r>
              <a:rPr lang="en-GB" sz="5333" b="1" dirty="0" smtClean="0">
                <a:solidFill>
                  <a:srgbClr val="F27435"/>
                </a:solidFill>
              </a:rPr>
              <a:t>C</a:t>
            </a:r>
            <a:r>
              <a:rPr lang="en-GB" sz="5333" dirty="0" smtClean="0">
                <a:solidFill>
                  <a:srgbClr val="F27435"/>
                </a:solidFill>
              </a:rPr>
              <a:t>arlo </a:t>
            </a:r>
            <a:r>
              <a:rPr lang="en-GB" sz="5333" b="1" dirty="0" smtClean="0">
                <a:solidFill>
                  <a:srgbClr val="F27435"/>
                </a:solidFill>
              </a:rPr>
              <a:t>M</a:t>
            </a:r>
            <a:r>
              <a:rPr lang="en-GB" sz="5333" dirty="0" smtClean="0">
                <a:solidFill>
                  <a:srgbClr val="F27435"/>
                </a:solidFill>
              </a:rPr>
              <a:t>arkov </a:t>
            </a:r>
            <a:r>
              <a:rPr lang="en-GB" sz="5333" b="1" dirty="0" smtClean="0">
                <a:solidFill>
                  <a:srgbClr val="F27435"/>
                </a:solidFill>
              </a:rPr>
              <a:t>C</a:t>
            </a:r>
            <a:r>
              <a:rPr lang="en-GB" sz="5333" dirty="0" smtClean="0">
                <a:solidFill>
                  <a:srgbClr val="F27435"/>
                </a:solidFill>
              </a:rPr>
              <a:t>hain</a:t>
            </a:r>
            <a:endParaRPr lang="en-GB" sz="5333" dirty="0">
              <a:solidFill>
                <a:srgbClr val="F27435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15915" y="2458755"/>
            <a:ext cx="5486400" cy="1800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a-DK" sz="3333" b="1" dirty="0">
                <a:solidFill>
                  <a:schemeClr val="bg1">
                    <a:lumMod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y</a:t>
            </a:r>
            <a:r>
              <a:rPr lang="da-DK" sz="3333" dirty="0">
                <a:solidFill>
                  <a:schemeClr val="bg1">
                    <a:lumMod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= </a:t>
            </a:r>
            <a:r>
              <a:rPr lang="da-DK" sz="3333" b="1" dirty="0">
                <a:solidFill>
                  <a:schemeClr val="bg1">
                    <a:lumMod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r>
              <a:rPr lang="el-GR" sz="3333" b="1" dirty="0">
                <a:solidFill>
                  <a:schemeClr val="bg1">
                    <a:lumMod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β</a:t>
            </a:r>
            <a:r>
              <a:rPr lang="da-DK" sz="3333" dirty="0">
                <a:solidFill>
                  <a:schemeClr val="bg1">
                    <a:lumMod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+ </a:t>
            </a:r>
            <a:r>
              <a:rPr lang="da-DK" sz="3333" b="1" dirty="0">
                <a:solidFill>
                  <a:schemeClr val="bg1">
                    <a:lumMod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Zu</a:t>
            </a:r>
            <a:r>
              <a:rPr lang="da-DK" sz="3333" dirty="0">
                <a:solidFill>
                  <a:schemeClr val="bg1">
                    <a:lumMod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+ </a:t>
            </a:r>
            <a:r>
              <a:rPr lang="da-DK" sz="3333" b="1" dirty="0">
                <a:solidFill>
                  <a:schemeClr val="bg1">
                    <a:lumMod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e</a:t>
            </a:r>
            <a:endParaRPr lang="da-DK" sz="3333" b="1" baseline="-25000" dirty="0">
              <a:solidFill>
                <a:schemeClr val="bg1">
                  <a:lumMod val="75000"/>
                </a:schemeClr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6" name="Ink 25"/>
              <p14:cNvContentPartPr/>
              <p14:nvPr/>
            </p14:nvContentPartPr>
            <p14:xfrm>
              <a:off x="8269368" y="2940561"/>
              <a:ext cx="692160" cy="28320"/>
            </p14:xfrm>
          </p:contentPart>
        </mc:Choice>
        <mc:Fallback xmlns="">
          <p:pic>
            <p:nvPicPr>
              <p:cNvPr id="26" name="Ink 25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256770" y="2928014"/>
                <a:ext cx="716996" cy="530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4" name="Ink 33"/>
              <p14:cNvContentPartPr/>
              <p14:nvPr/>
            </p14:nvContentPartPr>
            <p14:xfrm>
              <a:off x="1662168" y="2520561"/>
              <a:ext cx="422400" cy="938880"/>
            </p14:xfrm>
          </p:contentPart>
        </mc:Choice>
        <mc:Fallback xmlns="">
          <p:pic>
            <p:nvPicPr>
              <p:cNvPr id="34" name="Ink 33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649925" y="2507961"/>
                <a:ext cx="447247" cy="96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58" name="Ink 157"/>
              <p14:cNvContentPartPr/>
              <p14:nvPr/>
            </p14:nvContentPartPr>
            <p14:xfrm>
              <a:off x="8794488" y="2873361"/>
              <a:ext cx="190560" cy="178080"/>
            </p14:xfrm>
          </p:contentPart>
        </mc:Choice>
        <mc:Fallback xmlns="">
          <p:pic>
            <p:nvPicPr>
              <p:cNvPr id="158" name="Ink 157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781880" y="2860769"/>
                <a:ext cx="215416" cy="2029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21" name="Ink 220"/>
              <p14:cNvContentPartPr/>
              <p14:nvPr/>
            </p14:nvContentPartPr>
            <p14:xfrm>
              <a:off x="0" y="0"/>
              <a:ext cx="0" cy="0"/>
            </p14:xfrm>
          </p:contentPart>
        </mc:Choice>
        <mc:Fallback xmlns="">
          <p:pic>
            <p:nvPicPr>
              <p:cNvPr id="221" name="Ink 220"/>
              <p:cNvPicPr/>
              <p:nvPr/>
            </p:nvPicPr>
            <p:blipFill>
              <a:stretch>
                <a:fillRect/>
              </a:stretch>
            </p:blipFill>
            <p:spPr>
              <a:xfrm>
                <a:off x="0" y="0"/>
                <a:ext cx="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" name="Ink 3"/>
              <p14:cNvContentPartPr/>
              <p14:nvPr/>
            </p14:nvContentPartPr>
            <p14:xfrm>
              <a:off x="6288888" y="2475441"/>
              <a:ext cx="1784640" cy="93504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276647" y="2462839"/>
                <a:ext cx="1809482" cy="9598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9" name="Ink 18"/>
              <p14:cNvContentPartPr/>
              <p14:nvPr/>
            </p14:nvContentPartPr>
            <p14:xfrm>
              <a:off x="6487128" y="2688081"/>
              <a:ext cx="1501920" cy="563520"/>
            </p14:xfrm>
          </p:contentPart>
        </mc:Choice>
        <mc:Fallback xmlns="">
          <p:pic>
            <p:nvPicPr>
              <p:cNvPr id="19" name="Ink 18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474528" y="2675478"/>
                <a:ext cx="1526760" cy="5883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0" name="Ink 19"/>
              <p14:cNvContentPartPr/>
              <p14:nvPr/>
            </p14:nvContentPartPr>
            <p14:xfrm>
              <a:off x="1839768" y="2623761"/>
              <a:ext cx="4123680" cy="1635194"/>
            </p14:xfrm>
          </p:contentPart>
        </mc:Choice>
        <mc:Fallback xmlns="">
          <p:pic>
            <p:nvPicPr>
              <p:cNvPr id="20" name="Ink 19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827530" y="2611526"/>
                <a:ext cx="4148515" cy="166002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33" name="Ink 32"/>
              <p14:cNvContentPartPr/>
              <p14:nvPr/>
            </p14:nvContentPartPr>
            <p14:xfrm>
              <a:off x="5387928" y="3050001"/>
              <a:ext cx="723840" cy="272160"/>
            </p14:xfrm>
          </p:contentPart>
        </mc:Choice>
        <mc:Fallback xmlns="">
          <p:pic>
            <p:nvPicPr>
              <p:cNvPr id="33" name="Ink 32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5375324" y="3037401"/>
                <a:ext cx="748688" cy="2970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extBox 1"/>
          <p:cNvSpPr txBox="1"/>
          <p:nvPr/>
        </p:nvSpPr>
        <p:spPr>
          <a:xfrm>
            <a:off x="6869263" y="1565064"/>
            <a:ext cx="62388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rgbClr val="F27435"/>
                </a:solidFill>
              </a:rPr>
              <a:t>X</a:t>
            </a:r>
            <a:r>
              <a:rPr lang="en-US" sz="4000" baseline="-25000" dirty="0" smtClean="0">
                <a:solidFill>
                  <a:srgbClr val="F27435"/>
                </a:solidFill>
              </a:rPr>
              <a:t>0</a:t>
            </a:r>
            <a:endParaRPr lang="en-US" sz="4000" baseline="-25000" dirty="0">
              <a:solidFill>
                <a:srgbClr val="F27435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9949903" y="1595269"/>
            <a:ext cx="55688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err="1" smtClean="0">
                <a:solidFill>
                  <a:srgbClr val="F27435"/>
                </a:solidFill>
              </a:rPr>
              <a:t>X</a:t>
            </a:r>
            <a:r>
              <a:rPr lang="en-US" sz="4000" baseline="-25000" dirty="0" err="1" smtClean="0">
                <a:solidFill>
                  <a:srgbClr val="F27435"/>
                </a:solidFill>
              </a:rPr>
              <a:t>t</a:t>
            </a:r>
            <a:endParaRPr lang="en-US" sz="4000" baseline="-25000" dirty="0">
              <a:solidFill>
                <a:srgbClr val="F27435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9239591" y="2522925"/>
            <a:ext cx="118917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solidFill>
                  <a:srgbClr val="26ADE4"/>
                </a:solidFill>
              </a:rPr>
              <a:t>P(</a:t>
            </a:r>
            <a:r>
              <a:rPr lang="en-US" sz="2800" dirty="0" err="1" smtClean="0">
                <a:solidFill>
                  <a:srgbClr val="26ADE4"/>
                </a:solidFill>
              </a:rPr>
              <a:t>E|</a:t>
            </a:r>
            <a:r>
              <a:rPr lang="en-US" sz="2800" dirty="0" err="1" smtClean="0">
                <a:solidFill>
                  <a:srgbClr val="F27435"/>
                </a:solidFill>
              </a:rPr>
              <a:t>X</a:t>
            </a:r>
            <a:r>
              <a:rPr lang="en-US" sz="2800" baseline="-25000" dirty="0" err="1">
                <a:solidFill>
                  <a:srgbClr val="F27435"/>
                </a:solidFill>
              </a:rPr>
              <a:t>t</a:t>
            </a:r>
            <a:r>
              <a:rPr lang="en-US" sz="2800" dirty="0" smtClean="0">
                <a:solidFill>
                  <a:srgbClr val="26ADE4"/>
                </a:solidFill>
              </a:rPr>
              <a:t>)</a:t>
            </a:r>
            <a:endParaRPr lang="en-US" sz="2800" baseline="-25000" dirty="0">
              <a:solidFill>
                <a:srgbClr val="26ADE4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10536787" y="2520561"/>
            <a:ext cx="84933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solidFill>
                  <a:srgbClr val="26ADE4"/>
                </a:solidFill>
              </a:rPr>
              <a:t>P(</a:t>
            </a:r>
            <a:r>
              <a:rPr lang="en-US" sz="2800" dirty="0" err="1" smtClean="0">
                <a:solidFill>
                  <a:srgbClr val="F27435"/>
                </a:solidFill>
              </a:rPr>
              <a:t>X</a:t>
            </a:r>
            <a:r>
              <a:rPr lang="en-US" sz="2800" baseline="-25000" dirty="0" err="1">
                <a:solidFill>
                  <a:srgbClr val="F27435"/>
                </a:solidFill>
              </a:rPr>
              <a:t>t</a:t>
            </a:r>
            <a:r>
              <a:rPr lang="en-US" sz="2800" dirty="0" smtClean="0">
                <a:solidFill>
                  <a:srgbClr val="26ADE4"/>
                </a:solidFill>
              </a:rPr>
              <a:t>)</a:t>
            </a:r>
          </a:p>
        </p:txBody>
      </p:sp>
      <p:sp>
        <p:nvSpPr>
          <p:cNvPr id="27" name="Rectangle 26"/>
          <p:cNvSpPr/>
          <p:nvPr/>
        </p:nvSpPr>
        <p:spPr>
          <a:xfrm>
            <a:off x="9246462" y="3025657"/>
            <a:ext cx="123623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solidFill>
                  <a:srgbClr val="26ADE4"/>
                </a:solidFill>
              </a:rPr>
              <a:t>P(E|</a:t>
            </a:r>
            <a:r>
              <a:rPr lang="en-US" sz="2800" dirty="0" smtClean="0">
                <a:solidFill>
                  <a:srgbClr val="F27435"/>
                </a:solidFill>
              </a:rPr>
              <a:t>X</a:t>
            </a:r>
            <a:r>
              <a:rPr lang="en-US" sz="2800" baseline="-25000" dirty="0" smtClean="0">
                <a:solidFill>
                  <a:srgbClr val="F27435"/>
                </a:solidFill>
              </a:rPr>
              <a:t>0</a:t>
            </a:r>
            <a:r>
              <a:rPr lang="en-US" sz="2800" dirty="0" smtClean="0">
                <a:solidFill>
                  <a:srgbClr val="26ADE4"/>
                </a:solidFill>
              </a:rPr>
              <a:t>)</a:t>
            </a:r>
            <a:endParaRPr lang="en-US" sz="2800" baseline="-25000" dirty="0">
              <a:solidFill>
                <a:srgbClr val="26ADE4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10567780" y="3045976"/>
            <a:ext cx="89473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solidFill>
                  <a:srgbClr val="26ADE4"/>
                </a:solidFill>
              </a:rPr>
              <a:t>P(</a:t>
            </a:r>
            <a:r>
              <a:rPr lang="en-US" sz="2800" dirty="0" smtClean="0">
                <a:solidFill>
                  <a:srgbClr val="F27435"/>
                </a:solidFill>
              </a:rPr>
              <a:t>X</a:t>
            </a:r>
            <a:r>
              <a:rPr lang="en-US" sz="2800" baseline="-25000" dirty="0">
                <a:solidFill>
                  <a:srgbClr val="F27435"/>
                </a:solidFill>
              </a:rPr>
              <a:t>o</a:t>
            </a:r>
            <a:r>
              <a:rPr lang="en-US" sz="2800" dirty="0" smtClean="0">
                <a:solidFill>
                  <a:srgbClr val="26ADE4"/>
                </a:solidFill>
              </a:rPr>
              <a:t>)</a:t>
            </a:r>
          </a:p>
        </p:txBody>
      </p:sp>
      <p:cxnSp>
        <p:nvCxnSpPr>
          <p:cNvPr id="32" name="Straight Connector 31"/>
          <p:cNvCxnSpPr/>
          <p:nvPr/>
        </p:nvCxnSpPr>
        <p:spPr>
          <a:xfrm flipH="1">
            <a:off x="9171979" y="3025825"/>
            <a:ext cx="2320552" cy="0"/>
          </a:xfrm>
          <a:prstGeom prst="line">
            <a:avLst/>
          </a:prstGeom>
          <a:ln>
            <a:solidFill>
              <a:srgbClr val="26ADE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1646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31371" y="44624"/>
            <a:ext cx="11329259" cy="1143000"/>
          </a:xfrm>
          <a:prstGeom prst="rect">
            <a:avLst/>
          </a:prstGeom>
        </p:spPr>
        <p:txBody>
          <a:bodyPr vert="horz" lIns="121920" tIns="60960" rIns="121920" bIns="6096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5333" b="1" dirty="0" smtClean="0">
                <a:solidFill>
                  <a:srgbClr val="F27435"/>
                </a:solidFill>
              </a:rPr>
              <a:t>Priors</a:t>
            </a:r>
            <a:endParaRPr lang="en-GB" sz="5333" dirty="0">
              <a:solidFill>
                <a:srgbClr val="F27435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650630" y="3493470"/>
            <a:ext cx="5486400" cy="1800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a-DK" sz="3333" b="1" dirty="0">
                <a:solidFill>
                  <a:schemeClr val="bg1">
                    <a:lumMod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y</a:t>
            </a:r>
            <a:r>
              <a:rPr lang="da-DK" sz="3333" dirty="0">
                <a:solidFill>
                  <a:schemeClr val="bg1">
                    <a:lumMod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= </a:t>
            </a:r>
            <a:r>
              <a:rPr lang="da-DK" sz="3333" b="1" dirty="0">
                <a:solidFill>
                  <a:schemeClr val="bg1">
                    <a:lumMod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r>
              <a:rPr lang="el-GR" sz="3333" b="1" dirty="0">
                <a:solidFill>
                  <a:srgbClr val="26ADE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β</a:t>
            </a:r>
            <a:r>
              <a:rPr lang="da-DK" sz="3333" dirty="0">
                <a:solidFill>
                  <a:schemeClr val="bg1">
                    <a:lumMod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+ </a:t>
            </a:r>
            <a:r>
              <a:rPr lang="da-DK" sz="3333" b="1" dirty="0">
                <a:solidFill>
                  <a:schemeClr val="bg1">
                    <a:lumMod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Zu</a:t>
            </a:r>
            <a:r>
              <a:rPr lang="da-DK" sz="3333" dirty="0">
                <a:solidFill>
                  <a:schemeClr val="bg1">
                    <a:lumMod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+ </a:t>
            </a:r>
            <a:r>
              <a:rPr lang="da-DK" sz="3333" b="1" dirty="0">
                <a:solidFill>
                  <a:schemeClr val="bg1">
                    <a:lumMod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e</a:t>
            </a:r>
            <a:endParaRPr lang="da-DK" sz="3333" b="1" baseline="-25000" dirty="0">
              <a:solidFill>
                <a:schemeClr val="bg1">
                  <a:lumMod val="75000"/>
                </a:schemeClr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21" name="Ink 220"/>
              <p14:cNvContentPartPr/>
              <p14:nvPr/>
            </p14:nvContentPartPr>
            <p14:xfrm>
              <a:off x="0" y="0"/>
              <a:ext cx="0" cy="0"/>
            </p14:xfrm>
          </p:contentPart>
        </mc:Choice>
        <mc:Fallback xmlns="">
          <p:pic>
            <p:nvPicPr>
              <p:cNvPr id="221" name="Ink 220"/>
              <p:cNvPicPr/>
              <p:nvPr/>
            </p:nvPicPr>
            <p:blipFill>
              <a:stretch>
                <a:fillRect/>
              </a:stretch>
            </p:blipFill>
            <p:spPr>
              <a:xfrm>
                <a:off x="0" y="0"/>
                <a:ext cx="0" cy="0"/>
              </a:xfrm>
              <a:prstGeom prst="rect">
                <a:avLst/>
              </a:prstGeom>
            </p:spPr>
          </p:pic>
        </mc:Fallback>
      </mc:AlternateContent>
      <p:cxnSp>
        <p:nvCxnSpPr>
          <p:cNvPr id="39" name="Straight Connector 38"/>
          <p:cNvCxnSpPr/>
          <p:nvPr/>
        </p:nvCxnSpPr>
        <p:spPr>
          <a:xfrm>
            <a:off x="7791944" y="4698449"/>
            <a:ext cx="2883023" cy="0"/>
          </a:xfrm>
          <a:prstGeom prst="line">
            <a:avLst/>
          </a:prstGeom>
          <a:ln cap="rnd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9234807" y="2589643"/>
            <a:ext cx="0" cy="2150037"/>
          </a:xfrm>
          <a:prstGeom prst="line">
            <a:avLst/>
          </a:prstGeom>
          <a:ln cap="rnd">
            <a:solidFill>
              <a:schemeClr val="bg1"/>
            </a:solidFill>
            <a:prstDash val="sysDot"/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1" name="Ink 40"/>
              <p14:cNvContentPartPr/>
              <p14:nvPr/>
            </p14:nvContentPartPr>
            <p14:xfrm>
              <a:off x="7830153" y="3254262"/>
              <a:ext cx="2979000" cy="1379880"/>
            </p14:xfrm>
          </p:contentPart>
        </mc:Choice>
        <mc:Fallback xmlns="">
          <p:pic>
            <p:nvPicPr>
              <p:cNvPr id="41" name="Ink 40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812153" y="3236262"/>
                <a:ext cx="3014640" cy="141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2" name="Ink 41"/>
              <p14:cNvContentPartPr/>
              <p14:nvPr/>
            </p14:nvContentPartPr>
            <p14:xfrm>
              <a:off x="7808193" y="2686182"/>
              <a:ext cx="2983680" cy="1949760"/>
            </p14:xfrm>
          </p:contentPart>
        </mc:Choice>
        <mc:Fallback xmlns="">
          <p:pic>
            <p:nvPicPr>
              <p:cNvPr id="42" name="Ink 41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790193" y="2668185"/>
                <a:ext cx="3019320" cy="198539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3" name="Ink 42"/>
              <p14:cNvContentPartPr/>
              <p14:nvPr/>
            </p14:nvContentPartPr>
            <p14:xfrm>
              <a:off x="7827633" y="3927822"/>
              <a:ext cx="3022200" cy="700560"/>
            </p14:xfrm>
          </p:contentPart>
        </mc:Choice>
        <mc:Fallback xmlns="">
          <p:pic>
            <p:nvPicPr>
              <p:cNvPr id="43" name="Ink 42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809635" y="3909822"/>
                <a:ext cx="3057836" cy="73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4" name="Ink 43"/>
              <p14:cNvContentPartPr/>
              <p14:nvPr/>
            </p14:nvContentPartPr>
            <p14:xfrm>
              <a:off x="7829433" y="4356582"/>
              <a:ext cx="3007080" cy="282960"/>
            </p14:xfrm>
          </p:contentPart>
        </mc:Choice>
        <mc:Fallback xmlns="">
          <p:pic>
            <p:nvPicPr>
              <p:cNvPr id="44" name="Ink 43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811435" y="4338605"/>
                <a:ext cx="3042716" cy="3185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45" name="Ink 44"/>
              <p14:cNvContentPartPr/>
              <p14:nvPr/>
            </p14:nvContentPartPr>
            <p14:xfrm>
              <a:off x="7801353" y="4553862"/>
              <a:ext cx="3027240" cy="78480"/>
            </p14:xfrm>
          </p:contentPart>
        </mc:Choice>
        <mc:Fallback xmlns="">
          <p:pic>
            <p:nvPicPr>
              <p:cNvPr id="45" name="Ink 44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783353" y="4536141"/>
                <a:ext cx="3062880" cy="11428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46" name="Ink 45"/>
              <p14:cNvContentPartPr/>
              <p14:nvPr/>
            </p14:nvContentPartPr>
            <p14:xfrm>
              <a:off x="9157473" y="4800822"/>
              <a:ext cx="118080" cy="154080"/>
            </p14:xfrm>
          </p:contentPart>
        </mc:Choice>
        <mc:Fallback xmlns="">
          <p:pic>
            <p:nvPicPr>
              <p:cNvPr id="46" name="Ink 45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9139833" y="4782822"/>
                <a:ext cx="153720" cy="189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17527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650630" y="3493470"/>
            <a:ext cx="5486400" cy="1800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a-DK" sz="3333" b="1" dirty="0">
                <a:solidFill>
                  <a:schemeClr val="bg1">
                    <a:lumMod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y</a:t>
            </a:r>
            <a:r>
              <a:rPr lang="da-DK" sz="3333" dirty="0">
                <a:solidFill>
                  <a:schemeClr val="bg1">
                    <a:lumMod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= </a:t>
            </a:r>
            <a:r>
              <a:rPr lang="da-DK" sz="3333" b="1" dirty="0">
                <a:solidFill>
                  <a:schemeClr val="bg1">
                    <a:lumMod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r>
              <a:rPr lang="el-GR" sz="3333" b="1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β</a:t>
            </a:r>
            <a:r>
              <a:rPr lang="da-DK" sz="3333" dirty="0">
                <a:solidFill>
                  <a:schemeClr val="bg1">
                    <a:lumMod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+ </a:t>
            </a:r>
            <a:r>
              <a:rPr lang="da-DK" sz="3333" b="1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Z</a:t>
            </a:r>
            <a:r>
              <a:rPr lang="da-DK" sz="3333" b="1" dirty="0">
                <a:solidFill>
                  <a:srgbClr val="26ADE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u</a:t>
            </a:r>
            <a:r>
              <a:rPr lang="da-DK" sz="3333" dirty="0">
                <a:solidFill>
                  <a:srgbClr val="26ADE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da-DK" sz="3333" dirty="0">
                <a:solidFill>
                  <a:schemeClr val="bg1">
                    <a:lumMod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+ </a:t>
            </a:r>
            <a:r>
              <a:rPr lang="da-DK" sz="3333" b="1" dirty="0">
                <a:solidFill>
                  <a:schemeClr val="bg1">
                    <a:lumMod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e</a:t>
            </a:r>
            <a:endParaRPr lang="da-DK" sz="3333" b="1" baseline="-25000" dirty="0">
              <a:solidFill>
                <a:schemeClr val="bg1">
                  <a:lumMod val="75000"/>
                </a:schemeClr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21" name="Ink 220"/>
              <p14:cNvContentPartPr/>
              <p14:nvPr/>
            </p14:nvContentPartPr>
            <p14:xfrm>
              <a:off x="0" y="0"/>
              <a:ext cx="0" cy="0"/>
            </p14:xfrm>
          </p:contentPart>
        </mc:Choice>
        <mc:Fallback xmlns="">
          <p:pic>
            <p:nvPicPr>
              <p:cNvPr id="221" name="Ink 220"/>
              <p:cNvPicPr/>
              <p:nvPr/>
            </p:nvPicPr>
            <p:blipFill>
              <a:stretch>
                <a:fillRect/>
              </a:stretch>
            </p:blipFill>
            <p:spPr>
              <a:xfrm>
                <a:off x="0" y="0"/>
                <a:ext cx="0" cy="0"/>
              </a:xfrm>
              <a:prstGeom prst="rect">
                <a:avLst/>
              </a:prstGeom>
            </p:spPr>
          </p:pic>
        </mc:Fallback>
      </mc:AlternateContent>
      <p:cxnSp>
        <p:nvCxnSpPr>
          <p:cNvPr id="13" name="Straight Connector 12"/>
          <p:cNvCxnSpPr/>
          <p:nvPr/>
        </p:nvCxnSpPr>
        <p:spPr>
          <a:xfrm>
            <a:off x="7507563" y="4740686"/>
            <a:ext cx="2883023" cy="0"/>
          </a:xfrm>
          <a:prstGeom prst="line">
            <a:avLst/>
          </a:prstGeom>
          <a:ln cap="rnd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>
            <a:off x="7507563" y="2581780"/>
            <a:ext cx="18603" cy="2158906"/>
          </a:xfrm>
          <a:prstGeom prst="line">
            <a:avLst/>
          </a:prstGeom>
          <a:ln cap="rnd">
            <a:solidFill>
              <a:schemeClr val="bg1"/>
            </a:solidFill>
            <a:prstDash val="solid"/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5" name="Ink 14"/>
              <p14:cNvContentPartPr/>
              <p14:nvPr/>
            </p14:nvContentPartPr>
            <p14:xfrm>
              <a:off x="7448523" y="4810690"/>
              <a:ext cx="118080" cy="154080"/>
            </p14:xfrm>
          </p:contentPart>
        </mc:Choice>
        <mc:Fallback xmlns="">
          <p:pic>
            <p:nvPicPr>
              <p:cNvPr id="15" name="Ink 1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430883" y="4792648"/>
                <a:ext cx="153720" cy="1898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6" name="Ink 15"/>
              <p14:cNvContentPartPr/>
              <p14:nvPr/>
            </p14:nvContentPartPr>
            <p14:xfrm>
              <a:off x="7522732" y="2769099"/>
              <a:ext cx="3119760" cy="1945800"/>
            </p14:xfrm>
          </p:contentPart>
        </mc:Choice>
        <mc:Fallback xmlns="">
          <p:pic>
            <p:nvPicPr>
              <p:cNvPr id="16" name="Ink 15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504732" y="2751459"/>
                <a:ext cx="3155400" cy="198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7" name="Ink 16"/>
              <p14:cNvContentPartPr/>
              <p14:nvPr/>
            </p14:nvContentPartPr>
            <p14:xfrm>
              <a:off x="7549732" y="3322059"/>
              <a:ext cx="3155040" cy="1360800"/>
            </p14:xfrm>
          </p:contentPart>
        </mc:Choice>
        <mc:Fallback xmlns="">
          <p:pic>
            <p:nvPicPr>
              <p:cNvPr id="17" name="Ink 16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531732" y="3304059"/>
                <a:ext cx="3190680" cy="139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8" name="Ink 17"/>
              <p14:cNvContentPartPr/>
              <p14:nvPr/>
            </p14:nvContentPartPr>
            <p14:xfrm>
              <a:off x="7515532" y="4030899"/>
              <a:ext cx="3116160" cy="672840"/>
            </p14:xfrm>
          </p:contentPart>
        </mc:Choice>
        <mc:Fallback xmlns="">
          <p:pic>
            <p:nvPicPr>
              <p:cNvPr id="18" name="Ink 17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497892" y="4012899"/>
                <a:ext cx="3151800" cy="70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9" name="Ink 18"/>
              <p14:cNvContentPartPr/>
              <p14:nvPr/>
            </p14:nvContentPartPr>
            <p14:xfrm>
              <a:off x="7510132" y="4287939"/>
              <a:ext cx="3053520" cy="452520"/>
            </p14:xfrm>
          </p:contentPart>
        </mc:Choice>
        <mc:Fallback xmlns="">
          <p:pic>
            <p:nvPicPr>
              <p:cNvPr id="19" name="Ink 18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492132" y="4269939"/>
                <a:ext cx="3089160" cy="48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0" name="Ink 19"/>
              <p14:cNvContentPartPr/>
              <p14:nvPr/>
            </p14:nvContentPartPr>
            <p14:xfrm>
              <a:off x="7514812" y="4654059"/>
              <a:ext cx="3103920" cy="70200"/>
            </p14:xfrm>
          </p:contentPart>
        </mc:Choice>
        <mc:Fallback xmlns="">
          <p:pic>
            <p:nvPicPr>
              <p:cNvPr id="20" name="Ink 19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497172" y="4636419"/>
                <a:ext cx="3139560" cy="10584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Title 1"/>
          <p:cNvSpPr txBox="1">
            <a:spLocks/>
          </p:cNvSpPr>
          <p:nvPr/>
        </p:nvSpPr>
        <p:spPr>
          <a:xfrm>
            <a:off x="431371" y="44624"/>
            <a:ext cx="11329259" cy="1143000"/>
          </a:xfrm>
          <a:prstGeom prst="rect">
            <a:avLst/>
          </a:prstGeom>
        </p:spPr>
        <p:txBody>
          <a:bodyPr vert="horz" lIns="121920" tIns="60960" rIns="121920" bIns="6096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5333" b="1" smtClean="0">
                <a:solidFill>
                  <a:srgbClr val="F27435"/>
                </a:solidFill>
              </a:rPr>
              <a:t>Priors</a:t>
            </a:r>
            <a:endParaRPr lang="en-GB" sz="5333" dirty="0">
              <a:solidFill>
                <a:srgbClr val="F2743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4410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31371" y="44624"/>
            <a:ext cx="11329259" cy="1143000"/>
          </a:xfrm>
          <a:prstGeom prst="rect">
            <a:avLst/>
          </a:prstGeom>
        </p:spPr>
        <p:txBody>
          <a:bodyPr vert="horz" lIns="121920" tIns="60960" rIns="121920" bIns="6096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5333" b="1" dirty="0">
                <a:solidFill>
                  <a:srgbClr val="F27435"/>
                </a:solidFill>
              </a:rPr>
              <a:t>M</a:t>
            </a:r>
            <a:r>
              <a:rPr lang="en-GB" sz="5333" dirty="0">
                <a:solidFill>
                  <a:srgbClr val="F27435"/>
                </a:solidFill>
              </a:rPr>
              <a:t>onte </a:t>
            </a:r>
            <a:r>
              <a:rPr lang="en-GB" sz="5333" b="1" dirty="0" smtClean="0">
                <a:solidFill>
                  <a:srgbClr val="F27435"/>
                </a:solidFill>
              </a:rPr>
              <a:t>C</a:t>
            </a:r>
            <a:r>
              <a:rPr lang="en-GB" sz="5333" dirty="0" smtClean="0">
                <a:solidFill>
                  <a:srgbClr val="F27435"/>
                </a:solidFill>
              </a:rPr>
              <a:t>arlo </a:t>
            </a:r>
            <a:r>
              <a:rPr lang="en-GB" sz="5333" b="1" dirty="0" smtClean="0">
                <a:solidFill>
                  <a:srgbClr val="F27435"/>
                </a:solidFill>
              </a:rPr>
              <a:t>M</a:t>
            </a:r>
            <a:r>
              <a:rPr lang="en-GB" sz="5333" dirty="0" smtClean="0">
                <a:solidFill>
                  <a:srgbClr val="F27435"/>
                </a:solidFill>
              </a:rPr>
              <a:t>arkov </a:t>
            </a:r>
            <a:r>
              <a:rPr lang="en-GB" sz="5333" b="1" dirty="0" smtClean="0">
                <a:solidFill>
                  <a:srgbClr val="F27435"/>
                </a:solidFill>
              </a:rPr>
              <a:t>C</a:t>
            </a:r>
            <a:r>
              <a:rPr lang="en-GB" sz="5333" dirty="0" smtClean="0">
                <a:solidFill>
                  <a:srgbClr val="F27435"/>
                </a:solidFill>
              </a:rPr>
              <a:t>hain</a:t>
            </a:r>
            <a:endParaRPr lang="en-GB" sz="5333" dirty="0">
              <a:solidFill>
                <a:srgbClr val="F27435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15915" y="2458755"/>
            <a:ext cx="5486400" cy="1800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a-DK" sz="3333" b="1" dirty="0">
                <a:solidFill>
                  <a:schemeClr val="bg1">
                    <a:lumMod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y</a:t>
            </a:r>
            <a:r>
              <a:rPr lang="da-DK" sz="3333" dirty="0">
                <a:solidFill>
                  <a:schemeClr val="bg1">
                    <a:lumMod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= </a:t>
            </a:r>
            <a:r>
              <a:rPr lang="da-DK" sz="3333" b="1" dirty="0">
                <a:solidFill>
                  <a:schemeClr val="bg1">
                    <a:lumMod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r>
              <a:rPr lang="el-GR" sz="3333" b="1" dirty="0">
                <a:solidFill>
                  <a:schemeClr val="bg1">
                    <a:lumMod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β</a:t>
            </a:r>
            <a:r>
              <a:rPr lang="da-DK" sz="3333" dirty="0">
                <a:solidFill>
                  <a:schemeClr val="bg1">
                    <a:lumMod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+ </a:t>
            </a:r>
            <a:r>
              <a:rPr lang="da-DK" sz="3333" b="1" dirty="0">
                <a:solidFill>
                  <a:schemeClr val="bg1">
                    <a:lumMod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Zu</a:t>
            </a:r>
            <a:r>
              <a:rPr lang="da-DK" sz="3333" dirty="0">
                <a:solidFill>
                  <a:schemeClr val="bg1">
                    <a:lumMod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+ </a:t>
            </a:r>
            <a:r>
              <a:rPr lang="da-DK" sz="3333" b="1" dirty="0">
                <a:solidFill>
                  <a:schemeClr val="bg1">
                    <a:lumMod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e</a:t>
            </a:r>
            <a:endParaRPr lang="da-DK" sz="3333" b="1" baseline="-25000" dirty="0">
              <a:solidFill>
                <a:schemeClr val="bg1">
                  <a:lumMod val="75000"/>
                </a:schemeClr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6" name="Ink 25"/>
              <p14:cNvContentPartPr/>
              <p14:nvPr/>
            </p14:nvContentPartPr>
            <p14:xfrm>
              <a:off x="8269368" y="2940561"/>
              <a:ext cx="692160" cy="28320"/>
            </p14:xfrm>
          </p:contentPart>
        </mc:Choice>
        <mc:Fallback xmlns="">
          <p:pic>
            <p:nvPicPr>
              <p:cNvPr id="26" name="Ink 25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256770" y="2928014"/>
                <a:ext cx="716996" cy="530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4" name="Ink 33"/>
              <p14:cNvContentPartPr/>
              <p14:nvPr/>
            </p14:nvContentPartPr>
            <p14:xfrm>
              <a:off x="1662168" y="2520561"/>
              <a:ext cx="422400" cy="938880"/>
            </p14:xfrm>
          </p:contentPart>
        </mc:Choice>
        <mc:Fallback xmlns="">
          <p:pic>
            <p:nvPicPr>
              <p:cNvPr id="34" name="Ink 33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649925" y="2507961"/>
                <a:ext cx="447247" cy="96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58" name="Ink 157"/>
              <p14:cNvContentPartPr/>
              <p14:nvPr/>
            </p14:nvContentPartPr>
            <p14:xfrm>
              <a:off x="8794488" y="2873361"/>
              <a:ext cx="190560" cy="178080"/>
            </p14:xfrm>
          </p:contentPart>
        </mc:Choice>
        <mc:Fallback xmlns="">
          <p:pic>
            <p:nvPicPr>
              <p:cNvPr id="158" name="Ink 157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781880" y="2860769"/>
                <a:ext cx="215416" cy="2029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21" name="Ink 220"/>
              <p14:cNvContentPartPr/>
              <p14:nvPr/>
            </p14:nvContentPartPr>
            <p14:xfrm>
              <a:off x="0" y="0"/>
              <a:ext cx="0" cy="0"/>
            </p14:xfrm>
          </p:contentPart>
        </mc:Choice>
        <mc:Fallback xmlns="">
          <p:pic>
            <p:nvPicPr>
              <p:cNvPr id="221" name="Ink 220"/>
              <p:cNvPicPr/>
              <p:nvPr/>
            </p:nvPicPr>
            <p:blipFill>
              <a:stretch>
                <a:fillRect/>
              </a:stretch>
            </p:blipFill>
            <p:spPr>
              <a:xfrm>
                <a:off x="0" y="0"/>
                <a:ext cx="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" name="Ink 3"/>
              <p14:cNvContentPartPr/>
              <p14:nvPr/>
            </p14:nvContentPartPr>
            <p14:xfrm>
              <a:off x="6288888" y="2475441"/>
              <a:ext cx="1784640" cy="93504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276647" y="2462839"/>
                <a:ext cx="1809482" cy="9598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9" name="Ink 18"/>
              <p14:cNvContentPartPr/>
              <p14:nvPr/>
            </p14:nvContentPartPr>
            <p14:xfrm>
              <a:off x="6487128" y="2688081"/>
              <a:ext cx="1501920" cy="563520"/>
            </p14:xfrm>
          </p:contentPart>
        </mc:Choice>
        <mc:Fallback xmlns="">
          <p:pic>
            <p:nvPicPr>
              <p:cNvPr id="19" name="Ink 18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474528" y="2675478"/>
                <a:ext cx="1526760" cy="5883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0" name="Ink 19"/>
              <p14:cNvContentPartPr/>
              <p14:nvPr/>
            </p14:nvContentPartPr>
            <p14:xfrm>
              <a:off x="1839768" y="2623761"/>
              <a:ext cx="4123680" cy="1635194"/>
            </p14:xfrm>
          </p:contentPart>
        </mc:Choice>
        <mc:Fallback xmlns="">
          <p:pic>
            <p:nvPicPr>
              <p:cNvPr id="20" name="Ink 19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827530" y="2611526"/>
                <a:ext cx="4148515" cy="166002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33" name="Ink 32"/>
              <p14:cNvContentPartPr/>
              <p14:nvPr/>
            </p14:nvContentPartPr>
            <p14:xfrm>
              <a:off x="5387928" y="3050001"/>
              <a:ext cx="723840" cy="272160"/>
            </p14:xfrm>
          </p:contentPart>
        </mc:Choice>
        <mc:Fallback xmlns="">
          <p:pic>
            <p:nvPicPr>
              <p:cNvPr id="33" name="Ink 32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5375324" y="3037401"/>
                <a:ext cx="748688" cy="2970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extBox 1"/>
          <p:cNvSpPr txBox="1"/>
          <p:nvPr/>
        </p:nvSpPr>
        <p:spPr>
          <a:xfrm>
            <a:off x="6869263" y="1565064"/>
            <a:ext cx="62388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rgbClr val="F27435"/>
                </a:solidFill>
              </a:rPr>
              <a:t>X</a:t>
            </a:r>
            <a:r>
              <a:rPr lang="en-US" sz="4000" baseline="-25000" dirty="0" smtClean="0">
                <a:solidFill>
                  <a:srgbClr val="F27435"/>
                </a:solidFill>
              </a:rPr>
              <a:t>0</a:t>
            </a:r>
            <a:endParaRPr lang="en-US" sz="4000" baseline="-25000" dirty="0">
              <a:solidFill>
                <a:srgbClr val="F27435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9949903" y="1595269"/>
            <a:ext cx="55688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err="1" smtClean="0">
                <a:solidFill>
                  <a:srgbClr val="F27435"/>
                </a:solidFill>
              </a:rPr>
              <a:t>X</a:t>
            </a:r>
            <a:r>
              <a:rPr lang="en-US" sz="4000" baseline="-25000" dirty="0" err="1" smtClean="0">
                <a:solidFill>
                  <a:srgbClr val="F27435"/>
                </a:solidFill>
              </a:rPr>
              <a:t>t</a:t>
            </a:r>
            <a:endParaRPr lang="en-US" sz="4000" baseline="-25000" dirty="0">
              <a:solidFill>
                <a:srgbClr val="F27435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9239591" y="2522925"/>
            <a:ext cx="118917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solidFill>
                  <a:srgbClr val="26ADE4"/>
                </a:solidFill>
              </a:rPr>
              <a:t>P(</a:t>
            </a:r>
            <a:r>
              <a:rPr lang="en-US" sz="2800" dirty="0" err="1" smtClean="0">
                <a:solidFill>
                  <a:srgbClr val="26ADE4"/>
                </a:solidFill>
              </a:rPr>
              <a:t>E|</a:t>
            </a:r>
            <a:r>
              <a:rPr lang="en-US" sz="2800" dirty="0" err="1" smtClean="0">
                <a:solidFill>
                  <a:srgbClr val="F27435"/>
                </a:solidFill>
              </a:rPr>
              <a:t>X</a:t>
            </a:r>
            <a:r>
              <a:rPr lang="en-US" sz="2800" baseline="-25000" dirty="0" err="1">
                <a:solidFill>
                  <a:srgbClr val="F27435"/>
                </a:solidFill>
              </a:rPr>
              <a:t>t</a:t>
            </a:r>
            <a:r>
              <a:rPr lang="en-US" sz="2800" dirty="0" smtClean="0">
                <a:solidFill>
                  <a:srgbClr val="26ADE4"/>
                </a:solidFill>
              </a:rPr>
              <a:t>)</a:t>
            </a:r>
            <a:endParaRPr lang="en-US" sz="2800" baseline="-25000" dirty="0">
              <a:solidFill>
                <a:srgbClr val="26ADE4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10536787" y="2520561"/>
            <a:ext cx="84933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solidFill>
                  <a:srgbClr val="26ADE4"/>
                </a:solidFill>
              </a:rPr>
              <a:t>P(</a:t>
            </a:r>
            <a:r>
              <a:rPr lang="en-US" sz="2800" dirty="0" err="1" smtClean="0">
                <a:solidFill>
                  <a:srgbClr val="F27435"/>
                </a:solidFill>
              </a:rPr>
              <a:t>X</a:t>
            </a:r>
            <a:r>
              <a:rPr lang="en-US" sz="2800" baseline="-25000" dirty="0" err="1">
                <a:solidFill>
                  <a:srgbClr val="F27435"/>
                </a:solidFill>
              </a:rPr>
              <a:t>t</a:t>
            </a:r>
            <a:r>
              <a:rPr lang="en-US" sz="2800" dirty="0" smtClean="0">
                <a:solidFill>
                  <a:srgbClr val="26ADE4"/>
                </a:solidFill>
              </a:rPr>
              <a:t>)</a:t>
            </a:r>
          </a:p>
        </p:txBody>
      </p:sp>
      <p:sp>
        <p:nvSpPr>
          <p:cNvPr id="27" name="Rectangle 26"/>
          <p:cNvSpPr/>
          <p:nvPr/>
        </p:nvSpPr>
        <p:spPr>
          <a:xfrm>
            <a:off x="9246462" y="3025657"/>
            <a:ext cx="123623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solidFill>
                  <a:srgbClr val="26ADE4"/>
                </a:solidFill>
              </a:rPr>
              <a:t>P(E|</a:t>
            </a:r>
            <a:r>
              <a:rPr lang="en-US" sz="2800" dirty="0" smtClean="0">
                <a:solidFill>
                  <a:srgbClr val="F27435"/>
                </a:solidFill>
              </a:rPr>
              <a:t>X</a:t>
            </a:r>
            <a:r>
              <a:rPr lang="en-US" sz="2800" baseline="-25000" dirty="0" smtClean="0">
                <a:solidFill>
                  <a:srgbClr val="F27435"/>
                </a:solidFill>
              </a:rPr>
              <a:t>0</a:t>
            </a:r>
            <a:r>
              <a:rPr lang="en-US" sz="2800" dirty="0" smtClean="0">
                <a:solidFill>
                  <a:srgbClr val="26ADE4"/>
                </a:solidFill>
              </a:rPr>
              <a:t>)</a:t>
            </a:r>
            <a:endParaRPr lang="en-US" sz="2800" baseline="-25000" dirty="0">
              <a:solidFill>
                <a:srgbClr val="26ADE4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10567780" y="3045976"/>
            <a:ext cx="89473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solidFill>
                  <a:srgbClr val="26ADE4"/>
                </a:solidFill>
              </a:rPr>
              <a:t>P(</a:t>
            </a:r>
            <a:r>
              <a:rPr lang="en-US" sz="2800" dirty="0" smtClean="0">
                <a:solidFill>
                  <a:srgbClr val="F27435"/>
                </a:solidFill>
              </a:rPr>
              <a:t>X</a:t>
            </a:r>
            <a:r>
              <a:rPr lang="en-US" sz="2800" baseline="-25000" dirty="0">
                <a:solidFill>
                  <a:srgbClr val="F27435"/>
                </a:solidFill>
              </a:rPr>
              <a:t>o</a:t>
            </a:r>
            <a:r>
              <a:rPr lang="en-US" sz="2800" dirty="0" smtClean="0">
                <a:solidFill>
                  <a:srgbClr val="26ADE4"/>
                </a:solidFill>
              </a:rPr>
              <a:t>)</a:t>
            </a:r>
          </a:p>
        </p:txBody>
      </p:sp>
      <p:cxnSp>
        <p:nvCxnSpPr>
          <p:cNvPr id="32" name="Straight Connector 31"/>
          <p:cNvCxnSpPr/>
          <p:nvPr/>
        </p:nvCxnSpPr>
        <p:spPr>
          <a:xfrm flipH="1">
            <a:off x="9171979" y="3025825"/>
            <a:ext cx="2320552" cy="0"/>
          </a:xfrm>
          <a:prstGeom prst="line">
            <a:avLst/>
          </a:prstGeom>
          <a:ln>
            <a:solidFill>
              <a:srgbClr val="26ADE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858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31371" y="44624"/>
            <a:ext cx="11329259" cy="1143000"/>
          </a:xfrm>
          <a:prstGeom prst="rect">
            <a:avLst/>
          </a:prstGeom>
        </p:spPr>
        <p:txBody>
          <a:bodyPr vert="horz" lIns="121920" tIns="60960" rIns="121920" bIns="6096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5333" b="1" dirty="0">
                <a:solidFill>
                  <a:srgbClr val="F27435"/>
                </a:solidFill>
              </a:rPr>
              <a:t>M</a:t>
            </a:r>
            <a:r>
              <a:rPr lang="en-GB" sz="5333" dirty="0">
                <a:solidFill>
                  <a:srgbClr val="F27435"/>
                </a:solidFill>
              </a:rPr>
              <a:t>onte </a:t>
            </a:r>
            <a:r>
              <a:rPr lang="en-GB" sz="5333" b="1" dirty="0" smtClean="0">
                <a:solidFill>
                  <a:srgbClr val="F27435"/>
                </a:solidFill>
              </a:rPr>
              <a:t>C</a:t>
            </a:r>
            <a:r>
              <a:rPr lang="en-GB" sz="5333" dirty="0" smtClean="0">
                <a:solidFill>
                  <a:srgbClr val="F27435"/>
                </a:solidFill>
              </a:rPr>
              <a:t>arlo </a:t>
            </a:r>
            <a:r>
              <a:rPr lang="en-GB" sz="5333" b="1" dirty="0" smtClean="0">
                <a:solidFill>
                  <a:srgbClr val="F27435"/>
                </a:solidFill>
              </a:rPr>
              <a:t>M</a:t>
            </a:r>
            <a:r>
              <a:rPr lang="en-GB" sz="5333" dirty="0" smtClean="0">
                <a:solidFill>
                  <a:srgbClr val="F27435"/>
                </a:solidFill>
              </a:rPr>
              <a:t>arkov </a:t>
            </a:r>
            <a:r>
              <a:rPr lang="en-GB" sz="5333" b="1" dirty="0" smtClean="0">
                <a:solidFill>
                  <a:srgbClr val="F27435"/>
                </a:solidFill>
              </a:rPr>
              <a:t>C</a:t>
            </a:r>
            <a:r>
              <a:rPr lang="en-GB" sz="5333" dirty="0" smtClean="0">
                <a:solidFill>
                  <a:srgbClr val="F27435"/>
                </a:solidFill>
              </a:rPr>
              <a:t>hain</a:t>
            </a:r>
            <a:endParaRPr lang="en-GB" sz="5333" dirty="0">
              <a:solidFill>
                <a:srgbClr val="F27435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15915" y="2458755"/>
            <a:ext cx="5486400" cy="1800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a-DK" sz="3333" b="1" dirty="0">
                <a:solidFill>
                  <a:schemeClr val="bg1">
                    <a:lumMod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y</a:t>
            </a:r>
            <a:r>
              <a:rPr lang="da-DK" sz="3333" dirty="0">
                <a:solidFill>
                  <a:schemeClr val="bg1">
                    <a:lumMod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= </a:t>
            </a:r>
            <a:r>
              <a:rPr lang="da-DK" sz="3333" b="1" dirty="0">
                <a:solidFill>
                  <a:schemeClr val="bg1">
                    <a:lumMod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r>
              <a:rPr lang="el-GR" sz="3333" b="1" dirty="0">
                <a:solidFill>
                  <a:schemeClr val="bg1">
                    <a:lumMod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β</a:t>
            </a:r>
            <a:r>
              <a:rPr lang="da-DK" sz="3333" dirty="0">
                <a:solidFill>
                  <a:schemeClr val="bg1">
                    <a:lumMod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+ </a:t>
            </a:r>
            <a:r>
              <a:rPr lang="da-DK" sz="3333" b="1" dirty="0">
                <a:solidFill>
                  <a:schemeClr val="bg1">
                    <a:lumMod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Zu</a:t>
            </a:r>
            <a:r>
              <a:rPr lang="da-DK" sz="3333" dirty="0">
                <a:solidFill>
                  <a:schemeClr val="bg1">
                    <a:lumMod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+ </a:t>
            </a:r>
            <a:r>
              <a:rPr lang="da-DK" sz="3333" b="1" dirty="0">
                <a:solidFill>
                  <a:schemeClr val="bg1">
                    <a:lumMod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e</a:t>
            </a:r>
            <a:endParaRPr lang="da-DK" sz="3333" b="1" baseline="-25000" dirty="0">
              <a:solidFill>
                <a:schemeClr val="bg1">
                  <a:lumMod val="75000"/>
                </a:schemeClr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6" name="Ink 25"/>
              <p14:cNvContentPartPr/>
              <p14:nvPr/>
            </p14:nvContentPartPr>
            <p14:xfrm>
              <a:off x="8269368" y="2940561"/>
              <a:ext cx="692160" cy="28320"/>
            </p14:xfrm>
          </p:contentPart>
        </mc:Choice>
        <mc:Fallback xmlns="">
          <p:pic>
            <p:nvPicPr>
              <p:cNvPr id="26" name="Ink 25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256770" y="2928014"/>
                <a:ext cx="716996" cy="530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4" name="Ink 33"/>
              <p14:cNvContentPartPr/>
              <p14:nvPr/>
            </p14:nvContentPartPr>
            <p14:xfrm>
              <a:off x="1662168" y="2520561"/>
              <a:ext cx="422400" cy="938880"/>
            </p14:xfrm>
          </p:contentPart>
        </mc:Choice>
        <mc:Fallback xmlns="">
          <p:pic>
            <p:nvPicPr>
              <p:cNvPr id="34" name="Ink 33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649925" y="2507961"/>
                <a:ext cx="447247" cy="96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58" name="Ink 157"/>
              <p14:cNvContentPartPr/>
              <p14:nvPr/>
            </p14:nvContentPartPr>
            <p14:xfrm>
              <a:off x="8794488" y="2873361"/>
              <a:ext cx="190560" cy="178080"/>
            </p14:xfrm>
          </p:contentPart>
        </mc:Choice>
        <mc:Fallback xmlns="">
          <p:pic>
            <p:nvPicPr>
              <p:cNvPr id="158" name="Ink 157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781880" y="2860769"/>
                <a:ext cx="215416" cy="2029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21" name="Ink 220"/>
              <p14:cNvContentPartPr/>
              <p14:nvPr/>
            </p14:nvContentPartPr>
            <p14:xfrm>
              <a:off x="0" y="0"/>
              <a:ext cx="0" cy="0"/>
            </p14:xfrm>
          </p:contentPart>
        </mc:Choice>
        <mc:Fallback xmlns="">
          <p:pic>
            <p:nvPicPr>
              <p:cNvPr id="221" name="Ink 220"/>
              <p:cNvPicPr/>
              <p:nvPr/>
            </p:nvPicPr>
            <p:blipFill>
              <a:stretch>
                <a:fillRect/>
              </a:stretch>
            </p:blipFill>
            <p:spPr>
              <a:xfrm>
                <a:off x="0" y="0"/>
                <a:ext cx="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" name="Ink 3"/>
              <p14:cNvContentPartPr/>
              <p14:nvPr/>
            </p14:nvContentPartPr>
            <p14:xfrm>
              <a:off x="6288888" y="2475441"/>
              <a:ext cx="1784640" cy="93504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276647" y="2462839"/>
                <a:ext cx="1809482" cy="9598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9" name="Ink 18"/>
              <p14:cNvContentPartPr/>
              <p14:nvPr/>
            </p14:nvContentPartPr>
            <p14:xfrm>
              <a:off x="6487128" y="2688081"/>
              <a:ext cx="1501920" cy="563520"/>
            </p14:xfrm>
          </p:contentPart>
        </mc:Choice>
        <mc:Fallback xmlns="">
          <p:pic>
            <p:nvPicPr>
              <p:cNvPr id="19" name="Ink 18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474528" y="2675478"/>
                <a:ext cx="1526760" cy="5883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0" name="Ink 19"/>
              <p14:cNvContentPartPr/>
              <p14:nvPr/>
            </p14:nvContentPartPr>
            <p14:xfrm>
              <a:off x="1839768" y="2623761"/>
              <a:ext cx="4123680" cy="1635194"/>
            </p14:xfrm>
          </p:contentPart>
        </mc:Choice>
        <mc:Fallback xmlns="">
          <p:pic>
            <p:nvPicPr>
              <p:cNvPr id="20" name="Ink 19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827530" y="2611526"/>
                <a:ext cx="4148515" cy="166002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33" name="Ink 32"/>
              <p14:cNvContentPartPr/>
              <p14:nvPr/>
            </p14:nvContentPartPr>
            <p14:xfrm>
              <a:off x="5387928" y="3050001"/>
              <a:ext cx="723840" cy="272160"/>
            </p14:xfrm>
          </p:contentPart>
        </mc:Choice>
        <mc:Fallback xmlns="">
          <p:pic>
            <p:nvPicPr>
              <p:cNvPr id="33" name="Ink 32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5375324" y="3037401"/>
                <a:ext cx="748688" cy="2970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extBox 1"/>
          <p:cNvSpPr txBox="1"/>
          <p:nvPr/>
        </p:nvSpPr>
        <p:spPr>
          <a:xfrm>
            <a:off x="6869263" y="1565064"/>
            <a:ext cx="62388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rgbClr val="F27435"/>
                </a:solidFill>
              </a:rPr>
              <a:t>X</a:t>
            </a:r>
            <a:r>
              <a:rPr lang="en-US" sz="4000" baseline="-25000" dirty="0" smtClean="0">
                <a:solidFill>
                  <a:srgbClr val="F27435"/>
                </a:solidFill>
              </a:rPr>
              <a:t>0</a:t>
            </a:r>
            <a:endParaRPr lang="en-US" sz="4000" baseline="-25000" dirty="0">
              <a:solidFill>
                <a:srgbClr val="F27435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9949903" y="1595269"/>
            <a:ext cx="55688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err="1" smtClean="0">
                <a:solidFill>
                  <a:srgbClr val="F27435"/>
                </a:solidFill>
              </a:rPr>
              <a:t>X</a:t>
            </a:r>
            <a:r>
              <a:rPr lang="en-US" sz="4000" baseline="-25000" dirty="0" err="1" smtClean="0">
                <a:solidFill>
                  <a:srgbClr val="F27435"/>
                </a:solidFill>
              </a:rPr>
              <a:t>t</a:t>
            </a:r>
            <a:endParaRPr lang="en-US" sz="4000" baseline="-25000" dirty="0">
              <a:solidFill>
                <a:srgbClr val="F27435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9239591" y="2522925"/>
            <a:ext cx="118917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solidFill>
                  <a:srgbClr val="26ADE4"/>
                </a:solidFill>
              </a:rPr>
              <a:t>P(</a:t>
            </a:r>
            <a:r>
              <a:rPr lang="en-US" sz="2800" dirty="0" err="1" smtClean="0">
                <a:solidFill>
                  <a:srgbClr val="26ADE4"/>
                </a:solidFill>
              </a:rPr>
              <a:t>E|</a:t>
            </a:r>
            <a:r>
              <a:rPr lang="en-US" sz="2800" dirty="0" err="1" smtClean="0">
                <a:solidFill>
                  <a:srgbClr val="F27435"/>
                </a:solidFill>
              </a:rPr>
              <a:t>X</a:t>
            </a:r>
            <a:r>
              <a:rPr lang="en-US" sz="2800" baseline="-25000" dirty="0" err="1">
                <a:solidFill>
                  <a:srgbClr val="F27435"/>
                </a:solidFill>
              </a:rPr>
              <a:t>t</a:t>
            </a:r>
            <a:r>
              <a:rPr lang="en-US" sz="2800" dirty="0" smtClean="0">
                <a:solidFill>
                  <a:srgbClr val="26ADE4"/>
                </a:solidFill>
              </a:rPr>
              <a:t>)</a:t>
            </a:r>
            <a:endParaRPr lang="en-US" sz="2800" baseline="-25000" dirty="0">
              <a:solidFill>
                <a:srgbClr val="26ADE4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10536787" y="2520561"/>
            <a:ext cx="84933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solidFill>
                  <a:srgbClr val="26ADE4"/>
                </a:solidFill>
              </a:rPr>
              <a:t>P(</a:t>
            </a:r>
            <a:r>
              <a:rPr lang="en-US" sz="2800" dirty="0" err="1" smtClean="0">
                <a:solidFill>
                  <a:srgbClr val="F27435"/>
                </a:solidFill>
              </a:rPr>
              <a:t>X</a:t>
            </a:r>
            <a:r>
              <a:rPr lang="en-US" sz="2800" baseline="-25000" dirty="0" err="1">
                <a:solidFill>
                  <a:srgbClr val="F27435"/>
                </a:solidFill>
              </a:rPr>
              <a:t>t</a:t>
            </a:r>
            <a:r>
              <a:rPr lang="en-US" sz="2800" dirty="0" smtClean="0">
                <a:solidFill>
                  <a:srgbClr val="26ADE4"/>
                </a:solidFill>
              </a:rPr>
              <a:t>)</a:t>
            </a:r>
          </a:p>
        </p:txBody>
      </p:sp>
      <p:sp>
        <p:nvSpPr>
          <p:cNvPr id="27" name="Rectangle 26"/>
          <p:cNvSpPr/>
          <p:nvPr/>
        </p:nvSpPr>
        <p:spPr>
          <a:xfrm>
            <a:off x="9246462" y="3025657"/>
            <a:ext cx="123623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solidFill>
                  <a:srgbClr val="26ADE4"/>
                </a:solidFill>
              </a:rPr>
              <a:t>P(E|</a:t>
            </a:r>
            <a:r>
              <a:rPr lang="en-US" sz="2800" dirty="0" smtClean="0">
                <a:solidFill>
                  <a:srgbClr val="F27435"/>
                </a:solidFill>
              </a:rPr>
              <a:t>X</a:t>
            </a:r>
            <a:r>
              <a:rPr lang="en-US" sz="2800" baseline="-25000" dirty="0" smtClean="0">
                <a:solidFill>
                  <a:srgbClr val="F27435"/>
                </a:solidFill>
              </a:rPr>
              <a:t>0</a:t>
            </a:r>
            <a:r>
              <a:rPr lang="en-US" sz="2800" dirty="0" smtClean="0">
                <a:solidFill>
                  <a:srgbClr val="26ADE4"/>
                </a:solidFill>
              </a:rPr>
              <a:t>)</a:t>
            </a:r>
            <a:endParaRPr lang="en-US" sz="2800" baseline="-25000" dirty="0">
              <a:solidFill>
                <a:srgbClr val="26ADE4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10567780" y="3045976"/>
            <a:ext cx="89473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solidFill>
                  <a:srgbClr val="26ADE4"/>
                </a:solidFill>
              </a:rPr>
              <a:t>P(</a:t>
            </a:r>
            <a:r>
              <a:rPr lang="en-US" sz="2800" dirty="0" smtClean="0">
                <a:solidFill>
                  <a:srgbClr val="F27435"/>
                </a:solidFill>
              </a:rPr>
              <a:t>X</a:t>
            </a:r>
            <a:r>
              <a:rPr lang="en-US" sz="2800" baseline="-25000" dirty="0">
                <a:solidFill>
                  <a:srgbClr val="F27435"/>
                </a:solidFill>
              </a:rPr>
              <a:t>o</a:t>
            </a:r>
            <a:r>
              <a:rPr lang="en-US" sz="2800" dirty="0" smtClean="0">
                <a:solidFill>
                  <a:srgbClr val="26ADE4"/>
                </a:solidFill>
              </a:rPr>
              <a:t>)</a:t>
            </a:r>
          </a:p>
        </p:txBody>
      </p:sp>
      <p:cxnSp>
        <p:nvCxnSpPr>
          <p:cNvPr id="32" name="Straight Connector 31"/>
          <p:cNvCxnSpPr/>
          <p:nvPr/>
        </p:nvCxnSpPr>
        <p:spPr>
          <a:xfrm flipH="1">
            <a:off x="9171979" y="3025825"/>
            <a:ext cx="2320552" cy="0"/>
          </a:xfrm>
          <a:prstGeom prst="line">
            <a:avLst/>
          </a:prstGeom>
          <a:ln>
            <a:solidFill>
              <a:srgbClr val="26ADE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2" descr="https://upload.wikimedia.org/wikipedia/commons/thumb/2/2b/Markovkate_01.svg/220px-Markovkate_01.svg.png"/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2211" y="4501684"/>
            <a:ext cx="2171532" cy="2171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5189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31371" y="44624"/>
            <a:ext cx="11329259" cy="1143000"/>
          </a:xfrm>
          <a:prstGeom prst="rect">
            <a:avLst/>
          </a:prstGeom>
        </p:spPr>
        <p:txBody>
          <a:bodyPr vert="horz" lIns="121920" tIns="60960" rIns="121920" bIns="6096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5333" b="1" dirty="0">
                <a:solidFill>
                  <a:srgbClr val="F27435"/>
                </a:solidFill>
              </a:rPr>
              <a:t>M</a:t>
            </a:r>
            <a:r>
              <a:rPr lang="en-GB" sz="5333" dirty="0">
                <a:solidFill>
                  <a:srgbClr val="F27435"/>
                </a:solidFill>
              </a:rPr>
              <a:t>onte </a:t>
            </a:r>
            <a:r>
              <a:rPr lang="en-GB" sz="5333" b="1" dirty="0" smtClean="0">
                <a:solidFill>
                  <a:srgbClr val="F27435"/>
                </a:solidFill>
              </a:rPr>
              <a:t>C</a:t>
            </a:r>
            <a:r>
              <a:rPr lang="en-GB" sz="5333" dirty="0" smtClean="0">
                <a:solidFill>
                  <a:srgbClr val="F27435"/>
                </a:solidFill>
              </a:rPr>
              <a:t>arlo </a:t>
            </a:r>
            <a:r>
              <a:rPr lang="en-GB" sz="5333" b="1" dirty="0" smtClean="0">
                <a:solidFill>
                  <a:srgbClr val="F27435"/>
                </a:solidFill>
              </a:rPr>
              <a:t>M</a:t>
            </a:r>
            <a:r>
              <a:rPr lang="en-GB" sz="5333" dirty="0" smtClean="0">
                <a:solidFill>
                  <a:srgbClr val="F27435"/>
                </a:solidFill>
              </a:rPr>
              <a:t>arkov </a:t>
            </a:r>
            <a:r>
              <a:rPr lang="en-GB" sz="5333" b="1" dirty="0" smtClean="0">
                <a:solidFill>
                  <a:srgbClr val="F27435"/>
                </a:solidFill>
              </a:rPr>
              <a:t>C</a:t>
            </a:r>
            <a:r>
              <a:rPr lang="en-GB" sz="5333" dirty="0" smtClean="0">
                <a:solidFill>
                  <a:srgbClr val="F27435"/>
                </a:solidFill>
              </a:rPr>
              <a:t>hain</a:t>
            </a:r>
            <a:endParaRPr lang="en-GB" sz="5333" dirty="0">
              <a:solidFill>
                <a:srgbClr val="F27435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15915" y="2458755"/>
            <a:ext cx="5486400" cy="1800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a-DK" sz="3333" b="1" dirty="0">
                <a:solidFill>
                  <a:schemeClr val="bg1">
                    <a:lumMod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y</a:t>
            </a:r>
            <a:r>
              <a:rPr lang="da-DK" sz="3333" dirty="0">
                <a:solidFill>
                  <a:schemeClr val="bg1">
                    <a:lumMod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= </a:t>
            </a:r>
            <a:r>
              <a:rPr lang="da-DK" sz="3333" b="1" dirty="0">
                <a:solidFill>
                  <a:schemeClr val="bg1">
                    <a:lumMod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r>
              <a:rPr lang="el-GR" sz="3333" b="1" dirty="0">
                <a:solidFill>
                  <a:schemeClr val="bg1">
                    <a:lumMod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β</a:t>
            </a:r>
            <a:r>
              <a:rPr lang="da-DK" sz="3333" dirty="0">
                <a:solidFill>
                  <a:schemeClr val="bg1">
                    <a:lumMod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+ </a:t>
            </a:r>
            <a:r>
              <a:rPr lang="da-DK" sz="3333" b="1" dirty="0">
                <a:solidFill>
                  <a:schemeClr val="bg1">
                    <a:lumMod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Zu</a:t>
            </a:r>
            <a:r>
              <a:rPr lang="da-DK" sz="3333" dirty="0">
                <a:solidFill>
                  <a:schemeClr val="bg1">
                    <a:lumMod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+ </a:t>
            </a:r>
            <a:r>
              <a:rPr lang="da-DK" sz="3333" b="1" dirty="0">
                <a:solidFill>
                  <a:schemeClr val="bg1">
                    <a:lumMod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e</a:t>
            </a:r>
            <a:endParaRPr lang="da-DK" sz="3333" b="1" baseline="-25000" dirty="0">
              <a:solidFill>
                <a:schemeClr val="bg1">
                  <a:lumMod val="75000"/>
                </a:schemeClr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6" name="Ink 25"/>
              <p14:cNvContentPartPr/>
              <p14:nvPr/>
            </p14:nvContentPartPr>
            <p14:xfrm>
              <a:off x="8269368" y="2940561"/>
              <a:ext cx="692160" cy="28320"/>
            </p14:xfrm>
          </p:contentPart>
        </mc:Choice>
        <mc:Fallback xmlns="">
          <p:pic>
            <p:nvPicPr>
              <p:cNvPr id="26" name="Ink 25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256770" y="2928014"/>
                <a:ext cx="716996" cy="530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4" name="Ink 33"/>
              <p14:cNvContentPartPr/>
              <p14:nvPr/>
            </p14:nvContentPartPr>
            <p14:xfrm>
              <a:off x="1662168" y="2520561"/>
              <a:ext cx="422400" cy="938880"/>
            </p14:xfrm>
          </p:contentPart>
        </mc:Choice>
        <mc:Fallback xmlns="">
          <p:pic>
            <p:nvPicPr>
              <p:cNvPr id="34" name="Ink 33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649925" y="2507961"/>
                <a:ext cx="447247" cy="96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58" name="Ink 157"/>
              <p14:cNvContentPartPr/>
              <p14:nvPr/>
            </p14:nvContentPartPr>
            <p14:xfrm>
              <a:off x="8794488" y="2873361"/>
              <a:ext cx="190560" cy="178080"/>
            </p14:xfrm>
          </p:contentPart>
        </mc:Choice>
        <mc:Fallback xmlns="">
          <p:pic>
            <p:nvPicPr>
              <p:cNvPr id="158" name="Ink 157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781880" y="2860769"/>
                <a:ext cx="215416" cy="2029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21" name="Ink 220"/>
              <p14:cNvContentPartPr/>
              <p14:nvPr/>
            </p14:nvContentPartPr>
            <p14:xfrm>
              <a:off x="0" y="0"/>
              <a:ext cx="0" cy="0"/>
            </p14:xfrm>
          </p:contentPart>
        </mc:Choice>
        <mc:Fallback xmlns="">
          <p:pic>
            <p:nvPicPr>
              <p:cNvPr id="221" name="Ink 220"/>
              <p:cNvPicPr/>
              <p:nvPr/>
            </p:nvPicPr>
            <p:blipFill>
              <a:stretch>
                <a:fillRect/>
              </a:stretch>
            </p:blipFill>
            <p:spPr>
              <a:xfrm>
                <a:off x="0" y="0"/>
                <a:ext cx="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" name="Ink 3"/>
              <p14:cNvContentPartPr/>
              <p14:nvPr/>
            </p14:nvContentPartPr>
            <p14:xfrm>
              <a:off x="6288888" y="2475441"/>
              <a:ext cx="1784640" cy="93504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276647" y="2462839"/>
                <a:ext cx="1809482" cy="9598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9" name="Ink 18"/>
              <p14:cNvContentPartPr/>
              <p14:nvPr/>
            </p14:nvContentPartPr>
            <p14:xfrm>
              <a:off x="6487128" y="2688081"/>
              <a:ext cx="1501920" cy="563520"/>
            </p14:xfrm>
          </p:contentPart>
        </mc:Choice>
        <mc:Fallback xmlns="">
          <p:pic>
            <p:nvPicPr>
              <p:cNvPr id="19" name="Ink 18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474528" y="2675478"/>
                <a:ext cx="1526760" cy="5883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0" name="Ink 19"/>
              <p14:cNvContentPartPr/>
              <p14:nvPr/>
            </p14:nvContentPartPr>
            <p14:xfrm>
              <a:off x="1839768" y="2623761"/>
              <a:ext cx="4123680" cy="1635194"/>
            </p14:xfrm>
          </p:contentPart>
        </mc:Choice>
        <mc:Fallback xmlns="">
          <p:pic>
            <p:nvPicPr>
              <p:cNvPr id="20" name="Ink 19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827530" y="2611526"/>
                <a:ext cx="4148515" cy="166002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33" name="Ink 32"/>
              <p14:cNvContentPartPr/>
              <p14:nvPr/>
            </p14:nvContentPartPr>
            <p14:xfrm>
              <a:off x="5387928" y="3050001"/>
              <a:ext cx="723840" cy="272160"/>
            </p14:xfrm>
          </p:contentPart>
        </mc:Choice>
        <mc:Fallback xmlns="">
          <p:pic>
            <p:nvPicPr>
              <p:cNvPr id="33" name="Ink 32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5375324" y="3037401"/>
                <a:ext cx="748688" cy="2970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extBox 1"/>
          <p:cNvSpPr txBox="1"/>
          <p:nvPr/>
        </p:nvSpPr>
        <p:spPr>
          <a:xfrm>
            <a:off x="6869263" y="1565064"/>
            <a:ext cx="62388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rgbClr val="F27435"/>
                </a:solidFill>
              </a:rPr>
              <a:t>X</a:t>
            </a:r>
            <a:r>
              <a:rPr lang="en-US" sz="4000" baseline="-25000" dirty="0" smtClean="0">
                <a:solidFill>
                  <a:srgbClr val="F27435"/>
                </a:solidFill>
              </a:rPr>
              <a:t>0</a:t>
            </a:r>
            <a:endParaRPr lang="en-US" sz="4000" baseline="-25000" dirty="0">
              <a:solidFill>
                <a:srgbClr val="F27435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9949903" y="1595269"/>
            <a:ext cx="55688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err="1" smtClean="0">
                <a:solidFill>
                  <a:srgbClr val="F27435"/>
                </a:solidFill>
              </a:rPr>
              <a:t>X</a:t>
            </a:r>
            <a:r>
              <a:rPr lang="en-US" sz="4000" baseline="-25000" dirty="0" err="1" smtClean="0">
                <a:solidFill>
                  <a:srgbClr val="F27435"/>
                </a:solidFill>
              </a:rPr>
              <a:t>t</a:t>
            </a:r>
            <a:endParaRPr lang="en-US" sz="4000" baseline="-25000" dirty="0">
              <a:solidFill>
                <a:srgbClr val="F27435"/>
              </a:solidFill>
            </a:endParaRPr>
          </a:p>
        </p:txBody>
      </p:sp>
      <p:pic>
        <p:nvPicPr>
          <p:cNvPr id="36" name="Picture 2" descr="https://upload.wikimedia.org/wikipedia/commons/thumb/2/2b/Markovkate_01.svg/220px-Markovkate_01.svg.png"/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2211" y="4501684"/>
            <a:ext cx="2171532" cy="2171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21" name="Ink 20"/>
              <p14:cNvContentPartPr/>
              <p14:nvPr/>
            </p14:nvContentPartPr>
            <p14:xfrm>
              <a:off x="7390815" y="3744152"/>
              <a:ext cx="2941440" cy="931031"/>
            </p14:xfrm>
          </p:contentPart>
        </mc:Choice>
        <mc:Fallback xmlns="">
          <p:pic>
            <p:nvPicPr>
              <p:cNvPr id="21" name="Ink 20"/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7378574" y="3731551"/>
                <a:ext cx="2966282" cy="955873"/>
              </a:xfrm>
              <a:prstGeom prst="rect">
                <a:avLst/>
              </a:prstGeom>
            </p:spPr>
          </p:pic>
        </mc:Fallback>
      </mc:AlternateContent>
      <p:sp>
        <p:nvSpPr>
          <p:cNvPr id="3" name="TextBox 2"/>
          <p:cNvSpPr txBox="1"/>
          <p:nvPr/>
        </p:nvSpPr>
        <p:spPr>
          <a:xfrm>
            <a:off x="7819095" y="3502993"/>
            <a:ext cx="14273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27435"/>
                </a:solidFill>
              </a:rPr>
              <a:t>&gt;1</a:t>
            </a:r>
            <a:endParaRPr lang="en-US" sz="4000" dirty="0">
              <a:solidFill>
                <a:srgbClr val="F27435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7181410" y="4524130"/>
            <a:ext cx="55688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err="1" smtClean="0">
                <a:solidFill>
                  <a:srgbClr val="F27435"/>
                </a:solidFill>
              </a:rPr>
              <a:t>X</a:t>
            </a:r>
            <a:r>
              <a:rPr lang="en-US" sz="4000" baseline="-25000" dirty="0" err="1" smtClean="0">
                <a:solidFill>
                  <a:srgbClr val="F27435"/>
                </a:solidFill>
              </a:rPr>
              <a:t>t</a:t>
            </a:r>
            <a:endParaRPr lang="en-US" sz="4000" baseline="-25000" dirty="0">
              <a:solidFill>
                <a:srgbClr val="F27435"/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9239591" y="2522925"/>
            <a:ext cx="118917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solidFill>
                  <a:srgbClr val="26ADE4"/>
                </a:solidFill>
              </a:rPr>
              <a:t>P(</a:t>
            </a:r>
            <a:r>
              <a:rPr lang="en-US" sz="2800" dirty="0" err="1" smtClean="0">
                <a:solidFill>
                  <a:srgbClr val="26ADE4"/>
                </a:solidFill>
              </a:rPr>
              <a:t>E|</a:t>
            </a:r>
            <a:r>
              <a:rPr lang="en-US" sz="2800" dirty="0" err="1" smtClean="0">
                <a:solidFill>
                  <a:srgbClr val="F27435"/>
                </a:solidFill>
              </a:rPr>
              <a:t>X</a:t>
            </a:r>
            <a:r>
              <a:rPr lang="en-US" sz="2800" baseline="-25000" dirty="0" err="1">
                <a:solidFill>
                  <a:srgbClr val="F27435"/>
                </a:solidFill>
              </a:rPr>
              <a:t>t</a:t>
            </a:r>
            <a:r>
              <a:rPr lang="en-US" sz="2800" dirty="0" smtClean="0">
                <a:solidFill>
                  <a:srgbClr val="26ADE4"/>
                </a:solidFill>
              </a:rPr>
              <a:t>)</a:t>
            </a:r>
            <a:endParaRPr lang="en-US" sz="2800" baseline="-25000" dirty="0">
              <a:solidFill>
                <a:srgbClr val="26ADE4"/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10536787" y="2520561"/>
            <a:ext cx="84933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solidFill>
                  <a:srgbClr val="26ADE4"/>
                </a:solidFill>
              </a:rPr>
              <a:t>P(</a:t>
            </a:r>
            <a:r>
              <a:rPr lang="en-US" sz="2800" dirty="0" err="1" smtClean="0">
                <a:solidFill>
                  <a:srgbClr val="F27435"/>
                </a:solidFill>
              </a:rPr>
              <a:t>X</a:t>
            </a:r>
            <a:r>
              <a:rPr lang="en-US" sz="2800" baseline="-25000" dirty="0" err="1">
                <a:solidFill>
                  <a:srgbClr val="F27435"/>
                </a:solidFill>
              </a:rPr>
              <a:t>t</a:t>
            </a:r>
            <a:r>
              <a:rPr lang="en-US" sz="2800" dirty="0" smtClean="0">
                <a:solidFill>
                  <a:srgbClr val="26ADE4"/>
                </a:solidFill>
              </a:rPr>
              <a:t>)</a:t>
            </a:r>
          </a:p>
        </p:txBody>
      </p:sp>
      <p:sp>
        <p:nvSpPr>
          <p:cNvPr id="47" name="Rectangle 46"/>
          <p:cNvSpPr/>
          <p:nvPr/>
        </p:nvSpPr>
        <p:spPr>
          <a:xfrm>
            <a:off x="9246462" y="3025657"/>
            <a:ext cx="123623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solidFill>
                  <a:srgbClr val="26ADE4"/>
                </a:solidFill>
              </a:rPr>
              <a:t>P(E|</a:t>
            </a:r>
            <a:r>
              <a:rPr lang="en-US" sz="2800" dirty="0" smtClean="0">
                <a:solidFill>
                  <a:srgbClr val="F27435"/>
                </a:solidFill>
              </a:rPr>
              <a:t>X</a:t>
            </a:r>
            <a:r>
              <a:rPr lang="en-US" sz="2800" baseline="-25000" dirty="0" smtClean="0">
                <a:solidFill>
                  <a:srgbClr val="F27435"/>
                </a:solidFill>
              </a:rPr>
              <a:t>0</a:t>
            </a:r>
            <a:r>
              <a:rPr lang="en-US" sz="2800" dirty="0" smtClean="0">
                <a:solidFill>
                  <a:srgbClr val="26ADE4"/>
                </a:solidFill>
              </a:rPr>
              <a:t>)</a:t>
            </a:r>
            <a:endParaRPr lang="en-US" sz="2800" baseline="-25000" dirty="0">
              <a:solidFill>
                <a:srgbClr val="26ADE4"/>
              </a:solidFill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10567780" y="3045976"/>
            <a:ext cx="89473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solidFill>
                  <a:srgbClr val="26ADE4"/>
                </a:solidFill>
              </a:rPr>
              <a:t>P(</a:t>
            </a:r>
            <a:r>
              <a:rPr lang="en-US" sz="2800" dirty="0" smtClean="0">
                <a:solidFill>
                  <a:srgbClr val="F27435"/>
                </a:solidFill>
              </a:rPr>
              <a:t>X</a:t>
            </a:r>
            <a:r>
              <a:rPr lang="en-US" sz="2800" baseline="-25000" dirty="0">
                <a:solidFill>
                  <a:srgbClr val="F27435"/>
                </a:solidFill>
              </a:rPr>
              <a:t>o</a:t>
            </a:r>
            <a:r>
              <a:rPr lang="en-US" sz="2800" dirty="0" smtClean="0">
                <a:solidFill>
                  <a:srgbClr val="26ADE4"/>
                </a:solidFill>
              </a:rPr>
              <a:t>)</a:t>
            </a:r>
          </a:p>
        </p:txBody>
      </p:sp>
      <p:cxnSp>
        <p:nvCxnSpPr>
          <p:cNvPr id="49" name="Straight Connector 48"/>
          <p:cNvCxnSpPr/>
          <p:nvPr/>
        </p:nvCxnSpPr>
        <p:spPr>
          <a:xfrm flipH="1">
            <a:off x="9171979" y="3025825"/>
            <a:ext cx="2320552" cy="0"/>
          </a:xfrm>
          <a:prstGeom prst="line">
            <a:avLst/>
          </a:prstGeom>
          <a:ln>
            <a:solidFill>
              <a:srgbClr val="26ADE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423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37685" y="0"/>
            <a:ext cx="11329259" cy="1143000"/>
          </a:xfrm>
          <a:prstGeom prst="rect">
            <a:avLst/>
          </a:prstGeom>
        </p:spPr>
        <p:txBody>
          <a:bodyPr vert="horz" lIns="121920" tIns="60960" rIns="121920" bIns="6096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5333" b="1" dirty="0">
                <a:solidFill>
                  <a:srgbClr val="F27435"/>
                </a:solidFill>
              </a:rPr>
              <a:t>M</a:t>
            </a:r>
            <a:r>
              <a:rPr lang="en-GB" sz="5333" dirty="0">
                <a:solidFill>
                  <a:srgbClr val="F27435"/>
                </a:solidFill>
              </a:rPr>
              <a:t>onte </a:t>
            </a:r>
            <a:r>
              <a:rPr lang="en-GB" sz="5333" b="1" dirty="0" smtClean="0">
                <a:solidFill>
                  <a:srgbClr val="F27435"/>
                </a:solidFill>
              </a:rPr>
              <a:t>C</a:t>
            </a:r>
            <a:r>
              <a:rPr lang="en-GB" sz="5333" dirty="0" smtClean="0">
                <a:solidFill>
                  <a:srgbClr val="F27435"/>
                </a:solidFill>
              </a:rPr>
              <a:t>arlo </a:t>
            </a:r>
            <a:r>
              <a:rPr lang="en-GB" sz="5333" b="1" dirty="0" smtClean="0">
                <a:solidFill>
                  <a:srgbClr val="F27435"/>
                </a:solidFill>
              </a:rPr>
              <a:t>M</a:t>
            </a:r>
            <a:r>
              <a:rPr lang="en-GB" sz="5333" dirty="0" smtClean="0">
                <a:solidFill>
                  <a:srgbClr val="F27435"/>
                </a:solidFill>
              </a:rPr>
              <a:t>arkov </a:t>
            </a:r>
            <a:r>
              <a:rPr lang="en-GB" sz="5333" b="1" dirty="0" smtClean="0">
                <a:solidFill>
                  <a:srgbClr val="F27435"/>
                </a:solidFill>
              </a:rPr>
              <a:t>C</a:t>
            </a:r>
            <a:r>
              <a:rPr lang="en-GB" sz="5333" dirty="0" smtClean="0">
                <a:solidFill>
                  <a:srgbClr val="F27435"/>
                </a:solidFill>
              </a:rPr>
              <a:t>hain</a:t>
            </a:r>
            <a:endParaRPr lang="en-GB" sz="5333" dirty="0">
              <a:solidFill>
                <a:srgbClr val="F27435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15915" y="2458755"/>
            <a:ext cx="5486400" cy="1800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a-DK" sz="3333" b="1" dirty="0">
                <a:solidFill>
                  <a:schemeClr val="bg1">
                    <a:lumMod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y</a:t>
            </a:r>
            <a:r>
              <a:rPr lang="da-DK" sz="3333" dirty="0">
                <a:solidFill>
                  <a:schemeClr val="bg1">
                    <a:lumMod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= </a:t>
            </a:r>
            <a:r>
              <a:rPr lang="da-DK" sz="3333" b="1" dirty="0">
                <a:solidFill>
                  <a:schemeClr val="bg1">
                    <a:lumMod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r>
              <a:rPr lang="el-GR" sz="3333" b="1" dirty="0">
                <a:solidFill>
                  <a:schemeClr val="bg1">
                    <a:lumMod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β</a:t>
            </a:r>
            <a:r>
              <a:rPr lang="da-DK" sz="3333" dirty="0">
                <a:solidFill>
                  <a:schemeClr val="bg1">
                    <a:lumMod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+ </a:t>
            </a:r>
            <a:r>
              <a:rPr lang="da-DK" sz="3333" b="1" dirty="0">
                <a:solidFill>
                  <a:schemeClr val="bg1">
                    <a:lumMod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Zu</a:t>
            </a:r>
            <a:r>
              <a:rPr lang="da-DK" sz="3333" dirty="0">
                <a:solidFill>
                  <a:schemeClr val="bg1">
                    <a:lumMod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+ </a:t>
            </a:r>
            <a:r>
              <a:rPr lang="da-DK" sz="3333" b="1" dirty="0">
                <a:solidFill>
                  <a:schemeClr val="bg1">
                    <a:lumMod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e</a:t>
            </a:r>
            <a:endParaRPr lang="da-DK" sz="3333" b="1" baseline="-25000" dirty="0">
              <a:solidFill>
                <a:schemeClr val="bg1">
                  <a:lumMod val="75000"/>
                </a:schemeClr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6" name="Ink 25"/>
              <p14:cNvContentPartPr/>
              <p14:nvPr/>
            </p14:nvContentPartPr>
            <p14:xfrm>
              <a:off x="8269368" y="2940561"/>
              <a:ext cx="692160" cy="28320"/>
            </p14:xfrm>
          </p:contentPart>
        </mc:Choice>
        <mc:Fallback xmlns="">
          <p:pic>
            <p:nvPicPr>
              <p:cNvPr id="26" name="Ink 25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256770" y="2928014"/>
                <a:ext cx="716996" cy="530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4" name="Ink 33"/>
              <p14:cNvContentPartPr/>
              <p14:nvPr/>
            </p14:nvContentPartPr>
            <p14:xfrm>
              <a:off x="1662168" y="2520561"/>
              <a:ext cx="422400" cy="938880"/>
            </p14:xfrm>
          </p:contentPart>
        </mc:Choice>
        <mc:Fallback xmlns="">
          <p:pic>
            <p:nvPicPr>
              <p:cNvPr id="34" name="Ink 33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649925" y="2507961"/>
                <a:ext cx="447247" cy="96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58" name="Ink 157"/>
              <p14:cNvContentPartPr/>
              <p14:nvPr/>
            </p14:nvContentPartPr>
            <p14:xfrm>
              <a:off x="8794488" y="2873361"/>
              <a:ext cx="190560" cy="178080"/>
            </p14:xfrm>
          </p:contentPart>
        </mc:Choice>
        <mc:Fallback xmlns="">
          <p:pic>
            <p:nvPicPr>
              <p:cNvPr id="158" name="Ink 157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781880" y="2860769"/>
                <a:ext cx="215416" cy="2029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21" name="Ink 220"/>
              <p14:cNvContentPartPr/>
              <p14:nvPr/>
            </p14:nvContentPartPr>
            <p14:xfrm>
              <a:off x="0" y="0"/>
              <a:ext cx="0" cy="0"/>
            </p14:xfrm>
          </p:contentPart>
        </mc:Choice>
        <mc:Fallback xmlns="">
          <p:pic>
            <p:nvPicPr>
              <p:cNvPr id="221" name="Ink 220"/>
              <p:cNvPicPr/>
              <p:nvPr/>
            </p:nvPicPr>
            <p:blipFill>
              <a:stretch>
                <a:fillRect/>
              </a:stretch>
            </p:blipFill>
            <p:spPr>
              <a:xfrm>
                <a:off x="0" y="0"/>
                <a:ext cx="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" name="Ink 3"/>
              <p14:cNvContentPartPr/>
              <p14:nvPr/>
            </p14:nvContentPartPr>
            <p14:xfrm>
              <a:off x="6288888" y="2475441"/>
              <a:ext cx="1784640" cy="93504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276647" y="2462839"/>
                <a:ext cx="1809482" cy="9598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9" name="Ink 18"/>
              <p14:cNvContentPartPr/>
              <p14:nvPr/>
            </p14:nvContentPartPr>
            <p14:xfrm>
              <a:off x="6487128" y="2688081"/>
              <a:ext cx="1501920" cy="563520"/>
            </p14:xfrm>
          </p:contentPart>
        </mc:Choice>
        <mc:Fallback xmlns="">
          <p:pic>
            <p:nvPicPr>
              <p:cNvPr id="19" name="Ink 18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474528" y="2675478"/>
                <a:ext cx="1526760" cy="5883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0" name="Ink 19"/>
              <p14:cNvContentPartPr/>
              <p14:nvPr/>
            </p14:nvContentPartPr>
            <p14:xfrm>
              <a:off x="1839768" y="2623761"/>
              <a:ext cx="4123680" cy="1635194"/>
            </p14:xfrm>
          </p:contentPart>
        </mc:Choice>
        <mc:Fallback xmlns="">
          <p:pic>
            <p:nvPicPr>
              <p:cNvPr id="20" name="Ink 19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827530" y="2611526"/>
                <a:ext cx="4148515" cy="166002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33" name="Ink 32"/>
              <p14:cNvContentPartPr/>
              <p14:nvPr/>
            </p14:nvContentPartPr>
            <p14:xfrm>
              <a:off x="5387928" y="3050001"/>
              <a:ext cx="723840" cy="272160"/>
            </p14:xfrm>
          </p:contentPart>
        </mc:Choice>
        <mc:Fallback xmlns="">
          <p:pic>
            <p:nvPicPr>
              <p:cNvPr id="33" name="Ink 32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5375324" y="3037401"/>
                <a:ext cx="748688" cy="2970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extBox 1"/>
          <p:cNvSpPr txBox="1"/>
          <p:nvPr/>
        </p:nvSpPr>
        <p:spPr>
          <a:xfrm>
            <a:off x="6869263" y="1565064"/>
            <a:ext cx="62388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rgbClr val="F27435"/>
                </a:solidFill>
              </a:rPr>
              <a:t>X</a:t>
            </a:r>
            <a:r>
              <a:rPr lang="en-US" sz="4000" baseline="-25000" dirty="0" smtClean="0">
                <a:solidFill>
                  <a:srgbClr val="F27435"/>
                </a:solidFill>
              </a:rPr>
              <a:t>0</a:t>
            </a:r>
            <a:endParaRPr lang="en-US" sz="4000" baseline="-25000" dirty="0">
              <a:solidFill>
                <a:srgbClr val="F27435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9949903" y="1595269"/>
            <a:ext cx="55688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err="1" smtClean="0">
                <a:solidFill>
                  <a:srgbClr val="F27435"/>
                </a:solidFill>
              </a:rPr>
              <a:t>X</a:t>
            </a:r>
            <a:r>
              <a:rPr lang="en-US" sz="4000" baseline="-25000" dirty="0" err="1" smtClean="0">
                <a:solidFill>
                  <a:srgbClr val="F27435"/>
                </a:solidFill>
              </a:rPr>
              <a:t>t</a:t>
            </a:r>
            <a:endParaRPr lang="en-US" sz="4000" baseline="-25000" dirty="0">
              <a:solidFill>
                <a:srgbClr val="F27435"/>
              </a:solidFill>
            </a:endParaRPr>
          </a:p>
        </p:txBody>
      </p:sp>
      <p:pic>
        <p:nvPicPr>
          <p:cNvPr id="36" name="Picture 2" descr="https://upload.wikimedia.org/wikipedia/commons/thumb/2/2b/Markovkate_01.svg/220px-Markovkate_01.svg.png"/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2211" y="4501684"/>
            <a:ext cx="2171532" cy="2171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21" name="Ink 20"/>
              <p14:cNvContentPartPr/>
              <p14:nvPr/>
            </p14:nvContentPartPr>
            <p14:xfrm>
              <a:off x="7390815" y="3744152"/>
              <a:ext cx="2941440" cy="931031"/>
            </p14:xfrm>
          </p:contentPart>
        </mc:Choice>
        <mc:Fallback xmlns="">
          <p:pic>
            <p:nvPicPr>
              <p:cNvPr id="21" name="Ink 20"/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7378574" y="3731551"/>
                <a:ext cx="2966282" cy="955873"/>
              </a:xfrm>
              <a:prstGeom prst="rect">
                <a:avLst/>
              </a:prstGeom>
            </p:spPr>
          </p:pic>
        </mc:Fallback>
      </mc:AlternateContent>
      <p:sp>
        <p:nvSpPr>
          <p:cNvPr id="3" name="TextBox 2"/>
          <p:cNvSpPr txBox="1"/>
          <p:nvPr/>
        </p:nvSpPr>
        <p:spPr>
          <a:xfrm>
            <a:off x="7819095" y="3502993"/>
            <a:ext cx="14273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27435"/>
                </a:solidFill>
              </a:rPr>
              <a:t>&lt;</a:t>
            </a:r>
            <a:r>
              <a:rPr lang="en-US" sz="4000" dirty="0" smtClean="0">
                <a:solidFill>
                  <a:srgbClr val="F27435"/>
                </a:solidFill>
              </a:rPr>
              <a:t>1</a:t>
            </a:r>
            <a:endParaRPr lang="en-US" sz="4000" dirty="0">
              <a:solidFill>
                <a:srgbClr val="F27435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5349873" y="4536476"/>
            <a:ext cx="428655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 smtClean="0">
                <a:solidFill>
                  <a:srgbClr val="F27435"/>
                </a:solidFill>
              </a:rPr>
              <a:t>Go to </a:t>
            </a:r>
            <a:r>
              <a:rPr lang="en-US" sz="4000" dirty="0" err="1" smtClean="0">
                <a:solidFill>
                  <a:srgbClr val="F27435"/>
                </a:solidFill>
              </a:rPr>
              <a:t>X</a:t>
            </a:r>
            <a:r>
              <a:rPr lang="en-US" sz="4000" baseline="-25000" dirty="0" err="1" smtClean="0">
                <a:solidFill>
                  <a:srgbClr val="F27435"/>
                </a:solidFill>
              </a:rPr>
              <a:t>t</a:t>
            </a:r>
            <a:endParaRPr lang="en-US" sz="4000" baseline="-25000" dirty="0" smtClean="0">
              <a:solidFill>
                <a:srgbClr val="F27435"/>
              </a:solidFill>
            </a:endParaRPr>
          </a:p>
          <a:p>
            <a:pPr algn="ctr"/>
            <a:r>
              <a:rPr lang="en-US" sz="4000" dirty="0" smtClean="0">
                <a:solidFill>
                  <a:srgbClr val="F27435"/>
                </a:solidFill>
              </a:rPr>
              <a:t>with the probability</a:t>
            </a:r>
            <a:endParaRPr lang="en-US" sz="4000" baseline="-25000" dirty="0">
              <a:solidFill>
                <a:srgbClr val="F27435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9239591" y="2522925"/>
            <a:ext cx="118917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solidFill>
                  <a:srgbClr val="26ADE4"/>
                </a:solidFill>
              </a:rPr>
              <a:t>P(</a:t>
            </a:r>
            <a:r>
              <a:rPr lang="en-US" sz="2800" dirty="0" err="1" smtClean="0">
                <a:solidFill>
                  <a:srgbClr val="26ADE4"/>
                </a:solidFill>
              </a:rPr>
              <a:t>E|</a:t>
            </a:r>
            <a:r>
              <a:rPr lang="en-US" sz="2800" dirty="0" err="1" smtClean="0">
                <a:solidFill>
                  <a:srgbClr val="F27435"/>
                </a:solidFill>
              </a:rPr>
              <a:t>X</a:t>
            </a:r>
            <a:r>
              <a:rPr lang="en-US" sz="2800" baseline="-25000" dirty="0" err="1">
                <a:solidFill>
                  <a:srgbClr val="F27435"/>
                </a:solidFill>
              </a:rPr>
              <a:t>t</a:t>
            </a:r>
            <a:r>
              <a:rPr lang="en-US" sz="2800" dirty="0" smtClean="0">
                <a:solidFill>
                  <a:srgbClr val="26ADE4"/>
                </a:solidFill>
              </a:rPr>
              <a:t>)</a:t>
            </a:r>
            <a:endParaRPr lang="en-US" sz="2800" baseline="-25000" dirty="0">
              <a:solidFill>
                <a:srgbClr val="26ADE4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10536787" y="2520561"/>
            <a:ext cx="84933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solidFill>
                  <a:srgbClr val="26ADE4"/>
                </a:solidFill>
              </a:rPr>
              <a:t>P(</a:t>
            </a:r>
            <a:r>
              <a:rPr lang="en-US" sz="2800" dirty="0" err="1" smtClean="0">
                <a:solidFill>
                  <a:srgbClr val="F27435"/>
                </a:solidFill>
              </a:rPr>
              <a:t>X</a:t>
            </a:r>
            <a:r>
              <a:rPr lang="en-US" sz="2800" baseline="-25000" dirty="0" err="1">
                <a:solidFill>
                  <a:srgbClr val="F27435"/>
                </a:solidFill>
              </a:rPr>
              <a:t>t</a:t>
            </a:r>
            <a:r>
              <a:rPr lang="en-US" sz="2800" dirty="0" smtClean="0">
                <a:solidFill>
                  <a:srgbClr val="26ADE4"/>
                </a:solidFill>
              </a:rPr>
              <a:t>)</a:t>
            </a:r>
          </a:p>
        </p:txBody>
      </p:sp>
      <p:sp>
        <p:nvSpPr>
          <p:cNvPr id="31" name="Rectangle 30"/>
          <p:cNvSpPr/>
          <p:nvPr/>
        </p:nvSpPr>
        <p:spPr>
          <a:xfrm>
            <a:off x="9246462" y="3025657"/>
            <a:ext cx="123623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solidFill>
                  <a:srgbClr val="26ADE4"/>
                </a:solidFill>
              </a:rPr>
              <a:t>P(E|</a:t>
            </a:r>
            <a:r>
              <a:rPr lang="en-US" sz="2800" dirty="0" smtClean="0">
                <a:solidFill>
                  <a:srgbClr val="F27435"/>
                </a:solidFill>
              </a:rPr>
              <a:t>X</a:t>
            </a:r>
            <a:r>
              <a:rPr lang="en-US" sz="2800" baseline="-25000" dirty="0" smtClean="0">
                <a:solidFill>
                  <a:srgbClr val="F27435"/>
                </a:solidFill>
              </a:rPr>
              <a:t>0</a:t>
            </a:r>
            <a:r>
              <a:rPr lang="en-US" sz="2800" dirty="0" smtClean="0">
                <a:solidFill>
                  <a:srgbClr val="26ADE4"/>
                </a:solidFill>
              </a:rPr>
              <a:t>)</a:t>
            </a:r>
            <a:endParaRPr lang="en-US" sz="2800" baseline="-25000" dirty="0">
              <a:solidFill>
                <a:srgbClr val="26ADE4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10567780" y="3045976"/>
            <a:ext cx="89473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solidFill>
                  <a:srgbClr val="26ADE4"/>
                </a:solidFill>
              </a:rPr>
              <a:t>P(</a:t>
            </a:r>
            <a:r>
              <a:rPr lang="en-US" sz="2800" dirty="0" smtClean="0">
                <a:solidFill>
                  <a:srgbClr val="F27435"/>
                </a:solidFill>
              </a:rPr>
              <a:t>X</a:t>
            </a:r>
            <a:r>
              <a:rPr lang="en-US" sz="2800" baseline="-25000" dirty="0">
                <a:solidFill>
                  <a:srgbClr val="F27435"/>
                </a:solidFill>
              </a:rPr>
              <a:t>o</a:t>
            </a:r>
            <a:r>
              <a:rPr lang="en-US" sz="2800" dirty="0" smtClean="0">
                <a:solidFill>
                  <a:srgbClr val="26ADE4"/>
                </a:solidFill>
              </a:rPr>
              <a:t>)</a:t>
            </a:r>
          </a:p>
        </p:txBody>
      </p:sp>
      <p:cxnSp>
        <p:nvCxnSpPr>
          <p:cNvPr id="35" name="Straight Connector 34"/>
          <p:cNvCxnSpPr/>
          <p:nvPr/>
        </p:nvCxnSpPr>
        <p:spPr>
          <a:xfrm flipH="1">
            <a:off x="9171979" y="3025825"/>
            <a:ext cx="2320552" cy="0"/>
          </a:xfrm>
          <a:prstGeom prst="line">
            <a:avLst/>
          </a:prstGeom>
          <a:ln>
            <a:solidFill>
              <a:srgbClr val="26ADE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>
            <a:off x="6371946" y="5733571"/>
            <a:ext cx="118917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solidFill>
                  <a:srgbClr val="26ADE4"/>
                </a:solidFill>
              </a:rPr>
              <a:t>P(</a:t>
            </a:r>
            <a:r>
              <a:rPr lang="en-US" sz="2800" dirty="0" err="1" smtClean="0">
                <a:solidFill>
                  <a:srgbClr val="26ADE4"/>
                </a:solidFill>
              </a:rPr>
              <a:t>E|</a:t>
            </a:r>
            <a:r>
              <a:rPr lang="en-US" sz="2800" dirty="0" err="1" smtClean="0">
                <a:solidFill>
                  <a:srgbClr val="F27435"/>
                </a:solidFill>
              </a:rPr>
              <a:t>X</a:t>
            </a:r>
            <a:r>
              <a:rPr lang="en-US" sz="2800" baseline="-25000" dirty="0" err="1">
                <a:solidFill>
                  <a:srgbClr val="F27435"/>
                </a:solidFill>
              </a:rPr>
              <a:t>t</a:t>
            </a:r>
            <a:r>
              <a:rPr lang="en-US" sz="2800" dirty="0" smtClean="0">
                <a:solidFill>
                  <a:srgbClr val="26ADE4"/>
                </a:solidFill>
              </a:rPr>
              <a:t>)</a:t>
            </a:r>
            <a:endParaRPr lang="en-US" sz="2800" baseline="-25000" dirty="0">
              <a:solidFill>
                <a:srgbClr val="26ADE4"/>
              </a:solidFill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7669142" y="5731207"/>
            <a:ext cx="84933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solidFill>
                  <a:srgbClr val="26ADE4"/>
                </a:solidFill>
              </a:rPr>
              <a:t>P(</a:t>
            </a:r>
            <a:r>
              <a:rPr lang="en-US" sz="2800" dirty="0" err="1" smtClean="0">
                <a:solidFill>
                  <a:srgbClr val="F27435"/>
                </a:solidFill>
              </a:rPr>
              <a:t>X</a:t>
            </a:r>
            <a:r>
              <a:rPr lang="en-US" sz="2800" baseline="-25000" dirty="0" err="1">
                <a:solidFill>
                  <a:srgbClr val="F27435"/>
                </a:solidFill>
              </a:rPr>
              <a:t>t</a:t>
            </a:r>
            <a:r>
              <a:rPr lang="en-US" sz="2800" dirty="0" smtClean="0">
                <a:solidFill>
                  <a:srgbClr val="26ADE4"/>
                </a:solidFill>
              </a:rPr>
              <a:t>)</a:t>
            </a:r>
          </a:p>
        </p:txBody>
      </p:sp>
      <p:sp>
        <p:nvSpPr>
          <p:cNvPr id="45" name="Rectangle 44"/>
          <p:cNvSpPr/>
          <p:nvPr/>
        </p:nvSpPr>
        <p:spPr>
          <a:xfrm>
            <a:off x="6378817" y="6236303"/>
            <a:ext cx="123623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solidFill>
                  <a:srgbClr val="26ADE4"/>
                </a:solidFill>
              </a:rPr>
              <a:t>P(E|</a:t>
            </a:r>
            <a:r>
              <a:rPr lang="en-US" sz="2800" dirty="0" smtClean="0">
                <a:solidFill>
                  <a:srgbClr val="F27435"/>
                </a:solidFill>
              </a:rPr>
              <a:t>X</a:t>
            </a:r>
            <a:r>
              <a:rPr lang="en-US" sz="2800" baseline="-25000" dirty="0" smtClean="0">
                <a:solidFill>
                  <a:srgbClr val="F27435"/>
                </a:solidFill>
              </a:rPr>
              <a:t>0</a:t>
            </a:r>
            <a:r>
              <a:rPr lang="en-US" sz="2800" dirty="0" smtClean="0">
                <a:solidFill>
                  <a:srgbClr val="26ADE4"/>
                </a:solidFill>
              </a:rPr>
              <a:t>)</a:t>
            </a:r>
            <a:endParaRPr lang="en-US" sz="2800" baseline="-25000" dirty="0">
              <a:solidFill>
                <a:srgbClr val="26ADE4"/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7700135" y="6256622"/>
            <a:ext cx="89473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solidFill>
                  <a:srgbClr val="26ADE4"/>
                </a:solidFill>
              </a:rPr>
              <a:t>P(</a:t>
            </a:r>
            <a:r>
              <a:rPr lang="en-US" sz="2800" dirty="0" smtClean="0">
                <a:solidFill>
                  <a:srgbClr val="F27435"/>
                </a:solidFill>
              </a:rPr>
              <a:t>X</a:t>
            </a:r>
            <a:r>
              <a:rPr lang="en-US" sz="2800" baseline="-25000" dirty="0">
                <a:solidFill>
                  <a:srgbClr val="F27435"/>
                </a:solidFill>
              </a:rPr>
              <a:t>o</a:t>
            </a:r>
            <a:r>
              <a:rPr lang="en-US" sz="2800" dirty="0" smtClean="0">
                <a:solidFill>
                  <a:srgbClr val="26ADE4"/>
                </a:solidFill>
              </a:rPr>
              <a:t>)</a:t>
            </a:r>
          </a:p>
        </p:txBody>
      </p:sp>
      <p:cxnSp>
        <p:nvCxnSpPr>
          <p:cNvPr id="47" name="Straight Connector 46"/>
          <p:cNvCxnSpPr/>
          <p:nvPr/>
        </p:nvCxnSpPr>
        <p:spPr>
          <a:xfrm flipH="1">
            <a:off x="6304334" y="6236471"/>
            <a:ext cx="2320552" cy="0"/>
          </a:xfrm>
          <a:prstGeom prst="line">
            <a:avLst/>
          </a:prstGeom>
          <a:ln>
            <a:solidFill>
              <a:srgbClr val="26ADE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3573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0" name="Ink 29"/>
              <p14:cNvContentPartPr/>
              <p14:nvPr/>
            </p14:nvContentPartPr>
            <p14:xfrm>
              <a:off x="6500576" y="3834601"/>
              <a:ext cx="4797600" cy="2000160"/>
            </p14:xfrm>
          </p:contentPart>
        </mc:Choice>
        <mc:Fallback xmlns="">
          <p:pic>
            <p:nvPicPr>
              <p:cNvPr id="30" name="Ink 29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487976" y="3822001"/>
                <a:ext cx="4822439" cy="202500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Title 1"/>
          <p:cNvSpPr txBox="1">
            <a:spLocks/>
          </p:cNvSpPr>
          <p:nvPr/>
        </p:nvSpPr>
        <p:spPr>
          <a:xfrm>
            <a:off x="437685" y="0"/>
            <a:ext cx="11329259" cy="1143000"/>
          </a:xfrm>
          <a:prstGeom prst="rect">
            <a:avLst/>
          </a:prstGeom>
        </p:spPr>
        <p:txBody>
          <a:bodyPr vert="horz" lIns="121920" tIns="60960" rIns="121920" bIns="6096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5333" b="1" dirty="0">
                <a:solidFill>
                  <a:srgbClr val="F27435"/>
                </a:solidFill>
              </a:rPr>
              <a:t>M</a:t>
            </a:r>
            <a:r>
              <a:rPr lang="en-GB" sz="5333" dirty="0">
                <a:solidFill>
                  <a:srgbClr val="F27435"/>
                </a:solidFill>
              </a:rPr>
              <a:t>onte </a:t>
            </a:r>
            <a:r>
              <a:rPr lang="en-GB" sz="5333" b="1" dirty="0" smtClean="0">
                <a:solidFill>
                  <a:srgbClr val="F27435"/>
                </a:solidFill>
              </a:rPr>
              <a:t>C</a:t>
            </a:r>
            <a:r>
              <a:rPr lang="en-GB" sz="5333" dirty="0" smtClean="0">
                <a:solidFill>
                  <a:srgbClr val="F27435"/>
                </a:solidFill>
              </a:rPr>
              <a:t>arlo </a:t>
            </a:r>
            <a:r>
              <a:rPr lang="en-GB" sz="5333" b="1" dirty="0" smtClean="0">
                <a:solidFill>
                  <a:srgbClr val="F27435"/>
                </a:solidFill>
              </a:rPr>
              <a:t>M</a:t>
            </a:r>
            <a:r>
              <a:rPr lang="en-GB" sz="5333" dirty="0" smtClean="0">
                <a:solidFill>
                  <a:srgbClr val="F27435"/>
                </a:solidFill>
              </a:rPr>
              <a:t>arkov </a:t>
            </a:r>
            <a:r>
              <a:rPr lang="en-GB" sz="5333" b="1" dirty="0" smtClean="0">
                <a:solidFill>
                  <a:srgbClr val="F27435"/>
                </a:solidFill>
              </a:rPr>
              <a:t>C</a:t>
            </a:r>
            <a:r>
              <a:rPr lang="en-GB" sz="5333" dirty="0" smtClean="0">
                <a:solidFill>
                  <a:srgbClr val="F27435"/>
                </a:solidFill>
              </a:rPr>
              <a:t>hain</a:t>
            </a:r>
            <a:endParaRPr lang="en-GB" sz="5333" dirty="0">
              <a:solidFill>
                <a:srgbClr val="F27435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15915" y="2458755"/>
            <a:ext cx="5486400" cy="1800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a-DK" sz="3333" b="1" dirty="0">
                <a:solidFill>
                  <a:schemeClr val="bg1">
                    <a:lumMod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y</a:t>
            </a:r>
            <a:r>
              <a:rPr lang="da-DK" sz="3333" dirty="0">
                <a:solidFill>
                  <a:schemeClr val="bg1">
                    <a:lumMod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= </a:t>
            </a:r>
            <a:r>
              <a:rPr lang="da-DK" sz="3333" b="1" dirty="0">
                <a:solidFill>
                  <a:schemeClr val="bg1">
                    <a:lumMod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r>
              <a:rPr lang="el-GR" sz="3333" b="1" dirty="0">
                <a:solidFill>
                  <a:schemeClr val="bg1">
                    <a:lumMod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β</a:t>
            </a:r>
            <a:r>
              <a:rPr lang="da-DK" sz="3333" dirty="0">
                <a:solidFill>
                  <a:schemeClr val="bg1">
                    <a:lumMod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+ </a:t>
            </a:r>
            <a:r>
              <a:rPr lang="da-DK" sz="3333" b="1" dirty="0">
                <a:solidFill>
                  <a:schemeClr val="bg1">
                    <a:lumMod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Zu</a:t>
            </a:r>
            <a:r>
              <a:rPr lang="da-DK" sz="3333" dirty="0">
                <a:solidFill>
                  <a:schemeClr val="bg1">
                    <a:lumMod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+ </a:t>
            </a:r>
            <a:r>
              <a:rPr lang="da-DK" sz="3333" b="1" dirty="0">
                <a:solidFill>
                  <a:schemeClr val="bg1">
                    <a:lumMod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e</a:t>
            </a:r>
            <a:endParaRPr lang="da-DK" sz="3333" b="1" baseline="-25000" dirty="0">
              <a:solidFill>
                <a:schemeClr val="bg1">
                  <a:lumMod val="75000"/>
                </a:schemeClr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6" name="Ink 25"/>
              <p14:cNvContentPartPr/>
              <p14:nvPr/>
            </p14:nvContentPartPr>
            <p14:xfrm>
              <a:off x="8269368" y="2940561"/>
              <a:ext cx="692160" cy="28320"/>
            </p14:xfrm>
          </p:contentPart>
        </mc:Choice>
        <mc:Fallback xmlns="">
          <p:pic>
            <p:nvPicPr>
              <p:cNvPr id="26" name="Ink 25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256770" y="2928014"/>
                <a:ext cx="716996" cy="530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4" name="Ink 33"/>
              <p14:cNvContentPartPr/>
              <p14:nvPr/>
            </p14:nvContentPartPr>
            <p14:xfrm>
              <a:off x="1662168" y="2520561"/>
              <a:ext cx="422400" cy="938880"/>
            </p14:xfrm>
          </p:contentPart>
        </mc:Choice>
        <mc:Fallback xmlns="">
          <p:pic>
            <p:nvPicPr>
              <p:cNvPr id="34" name="Ink 33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649925" y="2507961"/>
                <a:ext cx="447247" cy="96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58" name="Ink 157"/>
              <p14:cNvContentPartPr/>
              <p14:nvPr/>
            </p14:nvContentPartPr>
            <p14:xfrm>
              <a:off x="8794488" y="2873361"/>
              <a:ext cx="190560" cy="178080"/>
            </p14:xfrm>
          </p:contentPart>
        </mc:Choice>
        <mc:Fallback xmlns="">
          <p:pic>
            <p:nvPicPr>
              <p:cNvPr id="158" name="Ink 157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781880" y="2860769"/>
                <a:ext cx="215416" cy="2029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21" name="Ink 220"/>
              <p14:cNvContentPartPr/>
              <p14:nvPr/>
            </p14:nvContentPartPr>
            <p14:xfrm>
              <a:off x="0" y="0"/>
              <a:ext cx="0" cy="0"/>
            </p14:xfrm>
          </p:contentPart>
        </mc:Choice>
        <mc:Fallback xmlns="">
          <p:pic>
            <p:nvPicPr>
              <p:cNvPr id="221" name="Ink 220"/>
              <p:cNvPicPr/>
              <p:nvPr/>
            </p:nvPicPr>
            <p:blipFill>
              <a:stretch>
                <a:fillRect/>
              </a:stretch>
            </p:blipFill>
            <p:spPr>
              <a:xfrm>
                <a:off x="0" y="0"/>
                <a:ext cx="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4" name="Ink 3"/>
              <p14:cNvContentPartPr/>
              <p14:nvPr/>
            </p14:nvContentPartPr>
            <p14:xfrm>
              <a:off x="6288888" y="2475441"/>
              <a:ext cx="1784640" cy="93504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276647" y="2462839"/>
                <a:ext cx="1809482" cy="9598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9" name="Ink 18"/>
              <p14:cNvContentPartPr/>
              <p14:nvPr/>
            </p14:nvContentPartPr>
            <p14:xfrm>
              <a:off x="6487128" y="2688081"/>
              <a:ext cx="1501920" cy="563520"/>
            </p14:xfrm>
          </p:contentPart>
        </mc:Choice>
        <mc:Fallback xmlns="">
          <p:pic>
            <p:nvPicPr>
              <p:cNvPr id="19" name="Ink 18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474528" y="2675478"/>
                <a:ext cx="1526760" cy="5883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0" name="Ink 19"/>
              <p14:cNvContentPartPr/>
              <p14:nvPr/>
            </p14:nvContentPartPr>
            <p14:xfrm>
              <a:off x="1839768" y="2623761"/>
              <a:ext cx="4123680" cy="1635194"/>
            </p14:xfrm>
          </p:contentPart>
        </mc:Choice>
        <mc:Fallback xmlns="">
          <p:pic>
            <p:nvPicPr>
              <p:cNvPr id="20" name="Ink 19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827530" y="2611526"/>
                <a:ext cx="4148515" cy="166002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33" name="Ink 32"/>
              <p14:cNvContentPartPr/>
              <p14:nvPr/>
            </p14:nvContentPartPr>
            <p14:xfrm>
              <a:off x="5387928" y="3050001"/>
              <a:ext cx="723840" cy="272160"/>
            </p14:xfrm>
          </p:contentPart>
        </mc:Choice>
        <mc:Fallback xmlns="">
          <p:pic>
            <p:nvPicPr>
              <p:cNvPr id="33" name="Ink 32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5375324" y="3037401"/>
                <a:ext cx="748688" cy="2970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extBox 1"/>
          <p:cNvSpPr txBox="1"/>
          <p:nvPr/>
        </p:nvSpPr>
        <p:spPr>
          <a:xfrm>
            <a:off x="6869263" y="1565064"/>
            <a:ext cx="62388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rgbClr val="F27435"/>
                </a:solidFill>
              </a:rPr>
              <a:t>X</a:t>
            </a:r>
            <a:r>
              <a:rPr lang="en-US" sz="4000" baseline="-25000" dirty="0" smtClean="0">
                <a:solidFill>
                  <a:srgbClr val="F27435"/>
                </a:solidFill>
              </a:rPr>
              <a:t>0</a:t>
            </a:r>
            <a:endParaRPr lang="en-US" sz="4000" baseline="-25000" dirty="0">
              <a:solidFill>
                <a:srgbClr val="F27435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9949903" y="1595269"/>
            <a:ext cx="55688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err="1" smtClean="0">
                <a:solidFill>
                  <a:srgbClr val="F27435"/>
                </a:solidFill>
              </a:rPr>
              <a:t>X</a:t>
            </a:r>
            <a:r>
              <a:rPr lang="en-US" sz="4000" baseline="-25000" dirty="0" err="1" smtClean="0">
                <a:solidFill>
                  <a:srgbClr val="F27435"/>
                </a:solidFill>
              </a:rPr>
              <a:t>t</a:t>
            </a:r>
            <a:endParaRPr lang="en-US" sz="4000" baseline="-25000" dirty="0">
              <a:solidFill>
                <a:srgbClr val="F27435"/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9239591" y="2522925"/>
            <a:ext cx="123623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solidFill>
                  <a:srgbClr val="26ADE4"/>
                </a:solidFill>
              </a:rPr>
              <a:t>P(E|</a:t>
            </a:r>
            <a:r>
              <a:rPr lang="en-US" sz="2800" dirty="0" smtClean="0">
                <a:solidFill>
                  <a:srgbClr val="F27435"/>
                </a:solidFill>
              </a:rPr>
              <a:t>X</a:t>
            </a:r>
            <a:r>
              <a:rPr lang="en-US" sz="2800" baseline="-25000" dirty="0" smtClean="0">
                <a:solidFill>
                  <a:srgbClr val="F27435"/>
                </a:solidFill>
              </a:rPr>
              <a:t>0</a:t>
            </a:r>
            <a:r>
              <a:rPr lang="en-US" sz="2800" dirty="0" smtClean="0">
                <a:solidFill>
                  <a:srgbClr val="26ADE4"/>
                </a:solidFill>
              </a:rPr>
              <a:t>)</a:t>
            </a:r>
            <a:endParaRPr lang="en-US" sz="2800" baseline="-25000" dirty="0">
              <a:solidFill>
                <a:srgbClr val="26ADE4"/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10536787" y="2520561"/>
            <a:ext cx="89639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solidFill>
                  <a:srgbClr val="26ADE4"/>
                </a:solidFill>
              </a:rPr>
              <a:t>P(</a:t>
            </a:r>
            <a:r>
              <a:rPr lang="en-US" sz="2800" dirty="0" smtClean="0">
                <a:solidFill>
                  <a:srgbClr val="F27435"/>
                </a:solidFill>
              </a:rPr>
              <a:t>X</a:t>
            </a:r>
            <a:r>
              <a:rPr lang="en-US" sz="2800" baseline="-25000" dirty="0" smtClean="0">
                <a:solidFill>
                  <a:srgbClr val="F27435"/>
                </a:solidFill>
              </a:rPr>
              <a:t>0</a:t>
            </a:r>
            <a:r>
              <a:rPr lang="en-US" sz="2800" dirty="0" smtClean="0">
                <a:solidFill>
                  <a:srgbClr val="26ADE4"/>
                </a:solidFill>
              </a:rPr>
              <a:t>)</a:t>
            </a:r>
          </a:p>
        </p:txBody>
      </p:sp>
      <p:sp>
        <p:nvSpPr>
          <p:cNvPr id="41" name="Rectangle 40"/>
          <p:cNvSpPr/>
          <p:nvPr/>
        </p:nvSpPr>
        <p:spPr>
          <a:xfrm>
            <a:off x="9246462" y="3025657"/>
            <a:ext cx="118917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solidFill>
                  <a:srgbClr val="26ADE4"/>
                </a:solidFill>
              </a:rPr>
              <a:t>P(</a:t>
            </a:r>
            <a:r>
              <a:rPr lang="en-US" sz="2800" dirty="0" err="1" smtClean="0">
                <a:solidFill>
                  <a:srgbClr val="26ADE4"/>
                </a:solidFill>
              </a:rPr>
              <a:t>E|</a:t>
            </a:r>
            <a:r>
              <a:rPr lang="en-US" sz="2800" dirty="0" err="1" smtClean="0">
                <a:solidFill>
                  <a:srgbClr val="F27435"/>
                </a:solidFill>
              </a:rPr>
              <a:t>X</a:t>
            </a:r>
            <a:r>
              <a:rPr lang="en-US" sz="2800" baseline="-25000" dirty="0" err="1">
                <a:solidFill>
                  <a:srgbClr val="F27435"/>
                </a:solidFill>
              </a:rPr>
              <a:t>t</a:t>
            </a:r>
            <a:r>
              <a:rPr lang="en-US" sz="2800" dirty="0" smtClean="0">
                <a:solidFill>
                  <a:srgbClr val="26ADE4"/>
                </a:solidFill>
              </a:rPr>
              <a:t>)</a:t>
            </a:r>
            <a:endParaRPr lang="en-US" sz="2800" baseline="-25000" dirty="0">
              <a:solidFill>
                <a:srgbClr val="26ADE4"/>
              </a:solidFill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10567780" y="3045976"/>
            <a:ext cx="84933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solidFill>
                  <a:srgbClr val="26ADE4"/>
                </a:solidFill>
              </a:rPr>
              <a:t>P(</a:t>
            </a:r>
            <a:r>
              <a:rPr lang="en-US" sz="2800" dirty="0" err="1" smtClean="0">
                <a:solidFill>
                  <a:srgbClr val="F27435"/>
                </a:solidFill>
              </a:rPr>
              <a:t>X</a:t>
            </a:r>
            <a:r>
              <a:rPr lang="en-US" sz="2800" baseline="-25000" dirty="0" err="1">
                <a:solidFill>
                  <a:srgbClr val="F27435"/>
                </a:solidFill>
              </a:rPr>
              <a:t>t</a:t>
            </a:r>
            <a:r>
              <a:rPr lang="en-US" sz="2800" dirty="0" smtClean="0">
                <a:solidFill>
                  <a:srgbClr val="26ADE4"/>
                </a:solidFill>
              </a:rPr>
              <a:t>)</a:t>
            </a:r>
          </a:p>
        </p:txBody>
      </p:sp>
      <p:cxnSp>
        <p:nvCxnSpPr>
          <p:cNvPr id="43" name="Straight Connector 42"/>
          <p:cNvCxnSpPr/>
          <p:nvPr/>
        </p:nvCxnSpPr>
        <p:spPr>
          <a:xfrm flipH="1">
            <a:off x="9171979" y="3025825"/>
            <a:ext cx="2320552" cy="0"/>
          </a:xfrm>
          <a:prstGeom prst="line">
            <a:avLst/>
          </a:prstGeom>
          <a:ln>
            <a:solidFill>
              <a:srgbClr val="26ADE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9" name="Ink 28"/>
              <p14:cNvContentPartPr/>
              <p14:nvPr/>
            </p14:nvContentPartPr>
            <p14:xfrm>
              <a:off x="9257648" y="5168281"/>
              <a:ext cx="722400" cy="47040"/>
            </p14:xfrm>
          </p:contentPart>
        </mc:Choice>
        <mc:Fallback xmlns="">
          <p:pic>
            <p:nvPicPr>
              <p:cNvPr id="29" name="Ink 28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9245404" y="5155713"/>
                <a:ext cx="747248" cy="7181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31" name="Ink 30"/>
              <p14:cNvContentPartPr/>
              <p14:nvPr/>
            </p14:nvContentPartPr>
            <p14:xfrm>
              <a:off x="10011728" y="4834681"/>
              <a:ext cx="22080" cy="671520"/>
            </p14:xfrm>
          </p:contentPart>
        </mc:Choice>
        <mc:Fallback xmlns="">
          <p:pic>
            <p:nvPicPr>
              <p:cNvPr id="31" name="Ink 30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9999263" y="4822079"/>
                <a:ext cx="46653" cy="6963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32" name="Ink 31"/>
              <p14:cNvContentPartPr/>
              <p14:nvPr/>
            </p14:nvContentPartPr>
            <p14:xfrm>
              <a:off x="6196688" y="3757081"/>
              <a:ext cx="2293920" cy="1106400"/>
            </p14:xfrm>
          </p:contentPart>
        </mc:Choice>
        <mc:Fallback xmlns="">
          <p:pic>
            <p:nvPicPr>
              <p:cNvPr id="32" name="Ink 31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6184088" y="3744480"/>
                <a:ext cx="2318760" cy="11312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35" name="Ink 34"/>
              <p14:cNvContentPartPr/>
              <p14:nvPr/>
            </p14:nvContentPartPr>
            <p14:xfrm>
              <a:off x="7016088" y="3342972"/>
              <a:ext cx="2941440" cy="555840"/>
            </p14:xfrm>
          </p:contentPart>
        </mc:Choice>
        <mc:Fallback xmlns="">
          <p:pic>
            <p:nvPicPr>
              <p:cNvPr id="35" name="Ink 34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7003489" y="3330372"/>
                <a:ext cx="2966279" cy="58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37" name="Ink 36"/>
              <p14:cNvContentPartPr/>
              <p14:nvPr/>
            </p14:nvContentPartPr>
            <p14:xfrm>
              <a:off x="6648848" y="4598521"/>
              <a:ext cx="384960" cy="1067520"/>
            </p14:xfrm>
          </p:contentPart>
        </mc:Choice>
        <mc:Fallback xmlns="">
          <p:pic>
            <p:nvPicPr>
              <p:cNvPr id="37" name="Ink 36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6636244" y="4585920"/>
                <a:ext cx="409808" cy="10923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38" name="Ink 37"/>
              <p14:cNvContentPartPr/>
              <p14:nvPr/>
            </p14:nvContentPartPr>
            <p14:xfrm>
              <a:off x="5798808" y="3666321"/>
              <a:ext cx="620160" cy="209280"/>
            </p14:xfrm>
          </p:contentPart>
        </mc:Choice>
        <mc:Fallback xmlns="">
          <p:pic>
            <p:nvPicPr>
              <p:cNvPr id="38" name="Ink 37"/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786210" y="3653735"/>
                <a:ext cx="644995" cy="234092"/>
              </a:xfrm>
              <a:prstGeom prst="rect">
                <a:avLst/>
              </a:prstGeom>
            </p:spPr>
          </p:pic>
        </mc:Fallback>
      </mc:AlternateContent>
      <p:sp>
        <p:nvSpPr>
          <p:cNvPr id="6" name="Rectangle 5"/>
          <p:cNvSpPr/>
          <p:nvPr/>
        </p:nvSpPr>
        <p:spPr>
          <a:xfrm>
            <a:off x="9360673" y="3977840"/>
            <a:ext cx="2550320" cy="92197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9318381" y="3984166"/>
            <a:ext cx="131100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solidFill>
                  <a:srgbClr val="26ADE4"/>
                </a:solidFill>
              </a:rPr>
              <a:t>P(E|</a:t>
            </a:r>
            <a:r>
              <a:rPr lang="en-US" sz="2800" dirty="0" smtClean="0">
                <a:solidFill>
                  <a:srgbClr val="F27435"/>
                </a:solidFill>
              </a:rPr>
              <a:t>X</a:t>
            </a:r>
            <a:r>
              <a:rPr lang="en-US" sz="2800" baseline="-25000" dirty="0" smtClean="0">
                <a:solidFill>
                  <a:srgbClr val="F27435"/>
                </a:solidFill>
              </a:rPr>
              <a:t>t1</a:t>
            </a:r>
            <a:r>
              <a:rPr lang="en-US" sz="2800" dirty="0" smtClean="0">
                <a:solidFill>
                  <a:srgbClr val="26ADE4"/>
                </a:solidFill>
              </a:rPr>
              <a:t>)</a:t>
            </a:r>
            <a:endParaRPr lang="en-US" sz="2800" baseline="-25000" dirty="0">
              <a:solidFill>
                <a:srgbClr val="26ADE4"/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10615577" y="3981802"/>
            <a:ext cx="9711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solidFill>
                  <a:srgbClr val="26ADE4"/>
                </a:solidFill>
              </a:rPr>
              <a:t>P(</a:t>
            </a:r>
            <a:r>
              <a:rPr lang="en-US" sz="2800" dirty="0" smtClean="0">
                <a:solidFill>
                  <a:srgbClr val="F27435"/>
                </a:solidFill>
              </a:rPr>
              <a:t>X</a:t>
            </a:r>
            <a:r>
              <a:rPr lang="en-US" sz="2800" baseline="-25000" dirty="0" smtClean="0">
                <a:solidFill>
                  <a:srgbClr val="F27435"/>
                </a:solidFill>
              </a:rPr>
              <a:t>t1</a:t>
            </a:r>
            <a:r>
              <a:rPr lang="en-US" sz="2800" dirty="0" smtClean="0">
                <a:solidFill>
                  <a:srgbClr val="26ADE4"/>
                </a:solidFill>
              </a:rPr>
              <a:t>)</a:t>
            </a:r>
          </a:p>
        </p:txBody>
      </p:sp>
      <p:sp>
        <p:nvSpPr>
          <p:cNvPr id="47" name="Rectangle 46"/>
          <p:cNvSpPr/>
          <p:nvPr/>
        </p:nvSpPr>
        <p:spPr>
          <a:xfrm>
            <a:off x="9325252" y="4486898"/>
            <a:ext cx="129336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solidFill>
                  <a:srgbClr val="26ADE4"/>
                </a:solidFill>
              </a:rPr>
              <a:t>P(</a:t>
            </a:r>
            <a:r>
              <a:rPr lang="en-US" sz="2800" dirty="0" err="1" smtClean="0">
                <a:solidFill>
                  <a:srgbClr val="26ADE4"/>
                </a:solidFill>
              </a:rPr>
              <a:t>E|</a:t>
            </a:r>
            <a:r>
              <a:rPr lang="en-US" sz="2800" dirty="0" err="1" smtClean="0">
                <a:solidFill>
                  <a:srgbClr val="F27435"/>
                </a:solidFill>
              </a:rPr>
              <a:t>X</a:t>
            </a:r>
            <a:r>
              <a:rPr lang="en-US" sz="2800" baseline="-25000" dirty="0" err="1" smtClean="0">
                <a:solidFill>
                  <a:srgbClr val="F27435"/>
                </a:solidFill>
              </a:rPr>
              <a:t>tx</a:t>
            </a:r>
            <a:r>
              <a:rPr lang="en-US" sz="2800" dirty="0" smtClean="0">
                <a:solidFill>
                  <a:srgbClr val="26ADE4"/>
                </a:solidFill>
              </a:rPr>
              <a:t>)</a:t>
            </a:r>
            <a:endParaRPr lang="en-US" sz="2800" baseline="-25000" dirty="0">
              <a:solidFill>
                <a:srgbClr val="26ADE4"/>
              </a:solidFill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10646570" y="4507217"/>
            <a:ext cx="95353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solidFill>
                  <a:srgbClr val="26ADE4"/>
                </a:solidFill>
              </a:rPr>
              <a:t>P(</a:t>
            </a:r>
            <a:r>
              <a:rPr lang="en-US" sz="2800" dirty="0" err="1" smtClean="0">
                <a:solidFill>
                  <a:srgbClr val="F27435"/>
                </a:solidFill>
              </a:rPr>
              <a:t>X</a:t>
            </a:r>
            <a:r>
              <a:rPr lang="en-US" sz="2800" baseline="-25000" dirty="0" err="1" smtClean="0">
                <a:solidFill>
                  <a:srgbClr val="F27435"/>
                </a:solidFill>
              </a:rPr>
              <a:t>tx</a:t>
            </a:r>
            <a:r>
              <a:rPr lang="en-US" sz="2800" dirty="0" smtClean="0">
                <a:solidFill>
                  <a:srgbClr val="26ADE4"/>
                </a:solidFill>
              </a:rPr>
              <a:t>)</a:t>
            </a:r>
          </a:p>
        </p:txBody>
      </p:sp>
      <p:cxnSp>
        <p:nvCxnSpPr>
          <p:cNvPr id="49" name="Straight Connector 48"/>
          <p:cNvCxnSpPr/>
          <p:nvPr/>
        </p:nvCxnSpPr>
        <p:spPr>
          <a:xfrm flipH="1">
            <a:off x="9250769" y="4487066"/>
            <a:ext cx="2320552" cy="0"/>
          </a:xfrm>
          <a:prstGeom prst="line">
            <a:avLst/>
          </a:prstGeom>
          <a:ln>
            <a:solidFill>
              <a:srgbClr val="26ADE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8490608" y="3834601"/>
            <a:ext cx="3875563" cy="32193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5863020" y="4898937"/>
            <a:ext cx="3875563" cy="32193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02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5733199" y="3274408"/>
            <a:ext cx="3970784" cy="28433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GB" dirty="0"/>
          </a:p>
        </p:txBody>
      </p:sp>
      <p:sp>
        <p:nvSpPr>
          <p:cNvPr id="11" name="TextBox 10"/>
          <p:cNvSpPr txBox="1"/>
          <p:nvPr/>
        </p:nvSpPr>
        <p:spPr>
          <a:xfrm>
            <a:off x="6534117" y="2394121"/>
            <a:ext cx="3914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32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y</a:t>
            </a:r>
            <a:endParaRPr lang="en-GB" sz="32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350428" y="4373975"/>
            <a:ext cx="5421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3200" dirty="0">
                <a:solidFill>
                  <a:srgbClr val="26ADE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β</a:t>
            </a:r>
            <a:r>
              <a:rPr lang="el-GR" sz="3200" baseline="-25000" dirty="0">
                <a:solidFill>
                  <a:srgbClr val="26ADE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0</a:t>
            </a:r>
            <a:endParaRPr lang="en-GB" sz="3200" baseline="-25000" dirty="0">
              <a:solidFill>
                <a:srgbClr val="26ADE4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 flipH="1">
            <a:off x="6957335" y="2464461"/>
            <a:ext cx="31414" cy="3176008"/>
          </a:xfrm>
          <a:prstGeom prst="line">
            <a:avLst/>
          </a:prstGeom>
          <a:ln cap="rnd">
            <a:solidFill>
              <a:schemeClr val="bg1"/>
            </a:solidFill>
            <a:headEnd type="arrow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9229923" y="5497945"/>
            <a:ext cx="5357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3200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r>
              <a:rPr lang="da-DK" sz="3200" baseline="-25000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  <a:endParaRPr lang="en-GB" sz="32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 flipV="1">
            <a:off x="6954632" y="3660329"/>
            <a:ext cx="3884354" cy="953385"/>
          </a:xfrm>
          <a:prstGeom prst="line">
            <a:avLst/>
          </a:prstGeom>
          <a:ln cap="rnd">
            <a:solidFill>
              <a:schemeClr val="bg1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9043912" y="4867451"/>
            <a:ext cx="5421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3200" dirty="0">
                <a:solidFill>
                  <a:srgbClr val="F27435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β</a:t>
            </a:r>
            <a:r>
              <a:rPr lang="el-GR" sz="3200" baseline="-25000" dirty="0">
                <a:solidFill>
                  <a:srgbClr val="F27435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1</a:t>
            </a:r>
            <a:endParaRPr lang="en-GB" sz="3200" baseline="-25000" dirty="0">
              <a:solidFill>
                <a:srgbClr val="F27435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51523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4400" dirty="0" smtClean="0">
                <a:solidFill>
                  <a:srgbClr val="26ADE4"/>
                </a:solidFill>
                <a:latin typeface="Allerton"/>
                <a:cs typeface="Allerton"/>
              </a:rPr>
              <a:t>Generalized Linear model</a:t>
            </a:r>
            <a:endParaRPr lang="en-US" sz="4400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6954632" y="5640469"/>
            <a:ext cx="3884354" cy="18914"/>
          </a:xfrm>
          <a:prstGeom prst="line">
            <a:avLst/>
          </a:prstGeom>
          <a:ln cap="rnd"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6988749" y="4666362"/>
            <a:ext cx="3827935" cy="0"/>
          </a:xfrm>
          <a:prstGeom prst="line">
            <a:avLst/>
          </a:prstGeom>
          <a:ln w="19050">
            <a:solidFill>
              <a:schemeClr val="accent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10816684" y="3704200"/>
            <a:ext cx="0" cy="953385"/>
          </a:xfrm>
          <a:prstGeom prst="line">
            <a:avLst/>
          </a:prstGeom>
          <a:ln w="19050">
            <a:solidFill>
              <a:schemeClr val="accent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/>
          <p:cNvSpPr/>
          <p:nvPr/>
        </p:nvSpPr>
        <p:spPr>
          <a:xfrm>
            <a:off x="7720176" y="3285103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6" name="Oval 55"/>
          <p:cNvSpPr/>
          <p:nvPr/>
        </p:nvSpPr>
        <p:spPr>
          <a:xfrm>
            <a:off x="8400956" y="4843691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7" name="Oval 56"/>
          <p:cNvSpPr/>
          <p:nvPr/>
        </p:nvSpPr>
        <p:spPr>
          <a:xfrm>
            <a:off x="9581034" y="3489943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8" name="Oval 57"/>
          <p:cNvSpPr/>
          <p:nvPr/>
        </p:nvSpPr>
        <p:spPr>
          <a:xfrm>
            <a:off x="9694341" y="3649861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9" name="Oval 58"/>
          <p:cNvSpPr/>
          <p:nvPr/>
        </p:nvSpPr>
        <p:spPr>
          <a:xfrm>
            <a:off x="9208055" y="4762392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0" name="Oval 59"/>
          <p:cNvSpPr/>
          <p:nvPr/>
        </p:nvSpPr>
        <p:spPr>
          <a:xfrm>
            <a:off x="8576777" y="4372983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1" name="Oval 60"/>
          <p:cNvSpPr/>
          <p:nvPr/>
        </p:nvSpPr>
        <p:spPr>
          <a:xfrm>
            <a:off x="7646134" y="4657716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3" name="Oval 62"/>
          <p:cNvSpPr/>
          <p:nvPr/>
        </p:nvSpPr>
        <p:spPr>
          <a:xfrm>
            <a:off x="8706229" y="3755618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5" name="Oval 64"/>
          <p:cNvSpPr/>
          <p:nvPr/>
        </p:nvSpPr>
        <p:spPr>
          <a:xfrm flipH="1" flipV="1">
            <a:off x="7318605" y="4035040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6" name="Oval 65"/>
          <p:cNvSpPr/>
          <p:nvPr/>
        </p:nvSpPr>
        <p:spPr>
          <a:xfrm>
            <a:off x="7064609" y="5328517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9" name="Oval 68"/>
          <p:cNvSpPr/>
          <p:nvPr/>
        </p:nvSpPr>
        <p:spPr>
          <a:xfrm>
            <a:off x="9151946" y="3175621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0" name="Oval 69"/>
          <p:cNvSpPr/>
          <p:nvPr/>
        </p:nvSpPr>
        <p:spPr>
          <a:xfrm>
            <a:off x="8149045" y="5232891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1" name="Oval 70"/>
          <p:cNvSpPr/>
          <p:nvPr/>
        </p:nvSpPr>
        <p:spPr>
          <a:xfrm>
            <a:off x="8504769" y="4274686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2" name="Oval 71"/>
          <p:cNvSpPr/>
          <p:nvPr/>
        </p:nvSpPr>
        <p:spPr>
          <a:xfrm>
            <a:off x="8657169" y="3914646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3" name="Oval 72"/>
          <p:cNvSpPr/>
          <p:nvPr/>
        </p:nvSpPr>
        <p:spPr>
          <a:xfrm>
            <a:off x="9461399" y="4771682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4" name="Oval 73"/>
          <p:cNvSpPr/>
          <p:nvPr/>
        </p:nvSpPr>
        <p:spPr>
          <a:xfrm>
            <a:off x="7897848" y="3398134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5" name="Oval 74"/>
          <p:cNvSpPr/>
          <p:nvPr/>
        </p:nvSpPr>
        <p:spPr>
          <a:xfrm>
            <a:off x="8059256" y="3281676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6" name="Oval 75"/>
          <p:cNvSpPr/>
          <p:nvPr/>
        </p:nvSpPr>
        <p:spPr>
          <a:xfrm>
            <a:off x="9297303" y="3626454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7" name="Oval 76"/>
          <p:cNvSpPr/>
          <p:nvPr/>
        </p:nvSpPr>
        <p:spPr>
          <a:xfrm>
            <a:off x="8216737" y="4634726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8" name="Oval 77"/>
          <p:cNvSpPr/>
          <p:nvPr/>
        </p:nvSpPr>
        <p:spPr>
          <a:xfrm>
            <a:off x="8785297" y="3545601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9" name="Oval 78"/>
          <p:cNvSpPr/>
          <p:nvPr/>
        </p:nvSpPr>
        <p:spPr>
          <a:xfrm>
            <a:off x="8628662" y="2867751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0" name="Oval 79"/>
          <p:cNvSpPr/>
          <p:nvPr/>
        </p:nvSpPr>
        <p:spPr>
          <a:xfrm>
            <a:off x="8028399" y="3819396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1" name="Oval 80"/>
          <p:cNvSpPr/>
          <p:nvPr/>
        </p:nvSpPr>
        <p:spPr>
          <a:xfrm>
            <a:off x="8838073" y="4615094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2" name="Oval 81"/>
          <p:cNvSpPr/>
          <p:nvPr/>
        </p:nvSpPr>
        <p:spPr>
          <a:xfrm>
            <a:off x="8664471" y="4971804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6" name="Oval 85"/>
          <p:cNvSpPr/>
          <p:nvPr/>
        </p:nvSpPr>
        <p:spPr>
          <a:xfrm>
            <a:off x="10204548" y="3571674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7" name="Oval 86"/>
          <p:cNvSpPr/>
          <p:nvPr/>
        </p:nvSpPr>
        <p:spPr>
          <a:xfrm>
            <a:off x="9846741" y="2895814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8" name="Oval 87"/>
          <p:cNvSpPr/>
          <p:nvPr/>
        </p:nvSpPr>
        <p:spPr>
          <a:xfrm>
            <a:off x="10054800" y="4710035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9" name="Oval 88"/>
          <p:cNvSpPr/>
          <p:nvPr/>
        </p:nvSpPr>
        <p:spPr>
          <a:xfrm>
            <a:off x="10302613" y="4981704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0" name="Oval 89"/>
          <p:cNvSpPr/>
          <p:nvPr/>
        </p:nvSpPr>
        <p:spPr>
          <a:xfrm>
            <a:off x="10341046" y="2849431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1" name="Oval 90"/>
          <p:cNvSpPr/>
          <p:nvPr/>
        </p:nvSpPr>
        <p:spPr>
          <a:xfrm>
            <a:off x="10460314" y="2992552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2" name="Oval 91"/>
          <p:cNvSpPr/>
          <p:nvPr/>
        </p:nvSpPr>
        <p:spPr>
          <a:xfrm>
            <a:off x="10587536" y="4225007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3" name="Oval 92"/>
          <p:cNvSpPr/>
          <p:nvPr/>
        </p:nvSpPr>
        <p:spPr>
          <a:xfrm>
            <a:off x="10930768" y="4615946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4" name="Oval 93"/>
          <p:cNvSpPr/>
          <p:nvPr/>
        </p:nvSpPr>
        <p:spPr>
          <a:xfrm>
            <a:off x="11091119" y="3917553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1" name="Rectangle 50"/>
          <p:cNvSpPr/>
          <p:nvPr/>
        </p:nvSpPr>
        <p:spPr>
          <a:xfrm>
            <a:off x="566396" y="3144321"/>
            <a:ext cx="4629201" cy="13501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a-DK" sz="3200" dirty="0">
                <a:solidFill>
                  <a:srgbClr val="F27435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y = X</a:t>
            </a:r>
            <a:r>
              <a:rPr lang="el-GR" sz="3200" dirty="0">
                <a:solidFill>
                  <a:srgbClr val="F27435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β</a:t>
            </a:r>
            <a:r>
              <a:rPr lang="da-DK" sz="3200" baseline="-25000" dirty="0">
                <a:solidFill>
                  <a:srgbClr val="F27435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da-DK" sz="3200" dirty="0" smtClean="0">
                <a:solidFill>
                  <a:srgbClr val="F27435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+ </a:t>
            </a:r>
            <a:r>
              <a:rPr lang="en-IE" sz="3200" dirty="0">
                <a:solidFill>
                  <a:srgbClr val="F27435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e</a:t>
            </a:r>
            <a:endParaRPr lang="da-DK" sz="3200" baseline="-25000" dirty="0" smtClean="0">
              <a:solidFill>
                <a:srgbClr val="F27435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en-GB" sz="2500" dirty="0" smtClean="0">
              <a:solidFill>
                <a:srgbClr val="F27435"/>
              </a:solidFill>
            </a:endParaRPr>
          </a:p>
          <a:p>
            <a:r>
              <a:rPr lang="en-GB" sz="2500" dirty="0" smtClean="0">
                <a:solidFill>
                  <a:srgbClr val="F27435"/>
                </a:solidFill>
              </a:rPr>
              <a:t>e = residual error</a:t>
            </a:r>
          </a:p>
        </p:txBody>
      </p:sp>
    </p:spTree>
    <p:extLst>
      <p:ext uri="{BB962C8B-B14F-4D97-AF65-F5344CB8AC3E}">
        <p14:creationId xmlns:p14="http://schemas.microsoft.com/office/powerpoint/2010/main" val="614180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0" name="Ink 29"/>
              <p14:cNvContentPartPr/>
              <p14:nvPr/>
            </p14:nvContentPartPr>
            <p14:xfrm>
              <a:off x="6500576" y="3834601"/>
              <a:ext cx="4797600" cy="2000160"/>
            </p14:xfrm>
          </p:contentPart>
        </mc:Choice>
        <mc:Fallback xmlns="">
          <p:pic>
            <p:nvPicPr>
              <p:cNvPr id="30" name="Ink 29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487976" y="3822001"/>
                <a:ext cx="4822439" cy="202500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Title 1"/>
          <p:cNvSpPr txBox="1">
            <a:spLocks/>
          </p:cNvSpPr>
          <p:nvPr/>
        </p:nvSpPr>
        <p:spPr>
          <a:xfrm>
            <a:off x="437685" y="0"/>
            <a:ext cx="11329259" cy="1143000"/>
          </a:xfrm>
          <a:prstGeom prst="rect">
            <a:avLst/>
          </a:prstGeom>
        </p:spPr>
        <p:txBody>
          <a:bodyPr vert="horz" lIns="121920" tIns="60960" rIns="121920" bIns="6096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5333" b="1" dirty="0">
                <a:solidFill>
                  <a:srgbClr val="F27435"/>
                </a:solidFill>
              </a:rPr>
              <a:t>M</a:t>
            </a:r>
            <a:r>
              <a:rPr lang="en-GB" sz="5333" dirty="0">
                <a:solidFill>
                  <a:srgbClr val="F27435"/>
                </a:solidFill>
              </a:rPr>
              <a:t>onte </a:t>
            </a:r>
            <a:r>
              <a:rPr lang="en-GB" sz="5333" b="1" dirty="0" smtClean="0">
                <a:solidFill>
                  <a:srgbClr val="F27435"/>
                </a:solidFill>
              </a:rPr>
              <a:t>C</a:t>
            </a:r>
            <a:r>
              <a:rPr lang="en-GB" sz="5333" dirty="0" smtClean="0">
                <a:solidFill>
                  <a:srgbClr val="F27435"/>
                </a:solidFill>
              </a:rPr>
              <a:t>arlo </a:t>
            </a:r>
            <a:r>
              <a:rPr lang="en-GB" sz="5333" b="1" dirty="0" smtClean="0">
                <a:solidFill>
                  <a:srgbClr val="F27435"/>
                </a:solidFill>
              </a:rPr>
              <a:t>M</a:t>
            </a:r>
            <a:r>
              <a:rPr lang="en-GB" sz="5333" dirty="0" smtClean="0">
                <a:solidFill>
                  <a:srgbClr val="F27435"/>
                </a:solidFill>
              </a:rPr>
              <a:t>arkov </a:t>
            </a:r>
            <a:r>
              <a:rPr lang="en-GB" sz="5333" b="1" dirty="0" smtClean="0">
                <a:solidFill>
                  <a:srgbClr val="F27435"/>
                </a:solidFill>
              </a:rPr>
              <a:t>C</a:t>
            </a:r>
            <a:r>
              <a:rPr lang="en-GB" sz="5333" dirty="0" smtClean="0">
                <a:solidFill>
                  <a:srgbClr val="F27435"/>
                </a:solidFill>
              </a:rPr>
              <a:t>hain</a:t>
            </a:r>
            <a:endParaRPr lang="en-GB" sz="5333" dirty="0">
              <a:solidFill>
                <a:srgbClr val="F27435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15915" y="2458755"/>
            <a:ext cx="5486400" cy="1800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a-DK" sz="3333" b="1" dirty="0">
                <a:solidFill>
                  <a:schemeClr val="bg1">
                    <a:lumMod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y</a:t>
            </a:r>
            <a:r>
              <a:rPr lang="da-DK" sz="3333" dirty="0">
                <a:solidFill>
                  <a:schemeClr val="bg1">
                    <a:lumMod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= </a:t>
            </a:r>
            <a:r>
              <a:rPr lang="da-DK" sz="3333" b="1" dirty="0">
                <a:solidFill>
                  <a:schemeClr val="bg1">
                    <a:lumMod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r>
              <a:rPr lang="el-GR" sz="3333" b="1" dirty="0">
                <a:solidFill>
                  <a:schemeClr val="bg1">
                    <a:lumMod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β</a:t>
            </a:r>
            <a:r>
              <a:rPr lang="da-DK" sz="3333" dirty="0">
                <a:solidFill>
                  <a:schemeClr val="bg1">
                    <a:lumMod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+ </a:t>
            </a:r>
            <a:r>
              <a:rPr lang="da-DK" sz="3333" b="1" dirty="0">
                <a:solidFill>
                  <a:schemeClr val="bg1">
                    <a:lumMod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Zu</a:t>
            </a:r>
            <a:r>
              <a:rPr lang="da-DK" sz="3333" dirty="0">
                <a:solidFill>
                  <a:schemeClr val="bg1">
                    <a:lumMod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+ </a:t>
            </a:r>
            <a:r>
              <a:rPr lang="da-DK" sz="3333" b="1" dirty="0">
                <a:solidFill>
                  <a:schemeClr val="bg1">
                    <a:lumMod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e</a:t>
            </a:r>
            <a:endParaRPr lang="da-DK" sz="3333" b="1" baseline="-25000" dirty="0">
              <a:solidFill>
                <a:schemeClr val="bg1">
                  <a:lumMod val="75000"/>
                </a:schemeClr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6" name="Ink 25"/>
              <p14:cNvContentPartPr/>
              <p14:nvPr/>
            </p14:nvContentPartPr>
            <p14:xfrm>
              <a:off x="8269368" y="2940561"/>
              <a:ext cx="692160" cy="28320"/>
            </p14:xfrm>
          </p:contentPart>
        </mc:Choice>
        <mc:Fallback xmlns="">
          <p:pic>
            <p:nvPicPr>
              <p:cNvPr id="26" name="Ink 25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256770" y="2928014"/>
                <a:ext cx="716996" cy="530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4" name="Ink 33"/>
              <p14:cNvContentPartPr/>
              <p14:nvPr/>
            </p14:nvContentPartPr>
            <p14:xfrm>
              <a:off x="1662168" y="2520561"/>
              <a:ext cx="422400" cy="938880"/>
            </p14:xfrm>
          </p:contentPart>
        </mc:Choice>
        <mc:Fallback xmlns="">
          <p:pic>
            <p:nvPicPr>
              <p:cNvPr id="34" name="Ink 33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649925" y="2507961"/>
                <a:ext cx="447247" cy="96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58" name="Ink 157"/>
              <p14:cNvContentPartPr/>
              <p14:nvPr/>
            </p14:nvContentPartPr>
            <p14:xfrm>
              <a:off x="8794488" y="2873361"/>
              <a:ext cx="190560" cy="178080"/>
            </p14:xfrm>
          </p:contentPart>
        </mc:Choice>
        <mc:Fallback xmlns="">
          <p:pic>
            <p:nvPicPr>
              <p:cNvPr id="158" name="Ink 157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781880" y="2860769"/>
                <a:ext cx="215416" cy="2029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21" name="Ink 220"/>
              <p14:cNvContentPartPr/>
              <p14:nvPr/>
            </p14:nvContentPartPr>
            <p14:xfrm>
              <a:off x="0" y="0"/>
              <a:ext cx="0" cy="0"/>
            </p14:xfrm>
          </p:contentPart>
        </mc:Choice>
        <mc:Fallback xmlns="">
          <p:pic>
            <p:nvPicPr>
              <p:cNvPr id="221" name="Ink 220"/>
              <p:cNvPicPr/>
              <p:nvPr/>
            </p:nvPicPr>
            <p:blipFill>
              <a:stretch>
                <a:fillRect/>
              </a:stretch>
            </p:blipFill>
            <p:spPr>
              <a:xfrm>
                <a:off x="0" y="0"/>
                <a:ext cx="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4" name="Ink 3"/>
              <p14:cNvContentPartPr/>
              <p14:nvPr/>
            </p14:nvContentPartPr>
            <p14:xfrm>
              <a:off x="6288888" y="2475441"/>
              <a:ext cx="1784640" cy="93504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276647" y="2462839"/>
                <a:ext cx="1809482" cy="9598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9" name="Ink 18"/>
              <p14:cNvContentPartPr/>
              <p14:nvPr/>
            </p14:nvContentPartPr>
            <p14:xfrm>
              <a:off x="6487128" y="2688081"/>
              <a:ext cx="1501920" cy="563520"/>
            </p14:xfrm>
          </p:contentPart>
        </mc:Choice>
        <mc:Fallback xmlns="">
          <p:pic>
            <p:nvPicPr>
              <p:cNvPr id="19" name="Ink 18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474528" y="2675478"/>
                <a:ext cx="1526760" cy="5883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0" name="Ink 19"/>
              <p14:cNvContentPartPr/>
              <p14:nvPr/>
            </p14:nvContentPartPr>
            <p14:xfrm>
              <a:off x="1839768" y="2623761"/>
              <a:ext cx="4123680" cy="1635194"/>
            </p14:xfrm>
          </p:contentPart>
        </mc:Choice>
        <mc:Fallback xmlns="">
          <p:pic>
            <p:nvPicPr>
              <p:cNvPr id="20" name="Ink 19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827530" y="2611526"/>
                <a:ext cx="4148515" cy="166002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33" name="Ink 32"/>
              <p14:cNvContentPartPr/>
              <p14:nvPr/>
            </p14:nvContentPartPr>
            <p14:xfrm>
              <a:off x="5387928" y="3050001"/>
              <a:ext cx="723840" cy="272160"/>
            </p14:xfrm>
          </p:contentPart>
        </mc:Choice>
        <mc:Fallback xmlns="">
          <p:pic>
            <p:nvPicPr>
              <p:cNvPr id="33" name="Ink 32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5375324" y="3037401"/>
                <a:ext cx="748688" cy="2970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extBox 1"/>
          <p:cNvSpPr txBox="1"/>
          <p:nvPr/>
        </p:nvSpPr>
        <p:spPr>
          <a:xfrm>
            <a:off x="6869263" y="1565064"/>
            <a:ext cx="62388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rgbClr val="F27435"/>
                </a:solidFill>
              </a:rPr>
              <a:t>X</a:t>
            </a:r>
            <a:r>
              <a:rPr lang="en-US" sz="4000" baseline="-25000" dirty="0" smtClean="0">
                <a:solidFill>
                  <a:srgbClr val="F27435"/>
                </a:solidFill>
              </a:rPr>
              <a:t>0</a:t>
            </a:r>
            <a:endParaRPr lang="en-US" sz="4000" baseline="-25000" dirty="0">
              <a:solidFill>
                <a:srgbClr val="F27435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9949903" y="1595269"/>
            <a:ext cx="55688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err="1" smtClean="0">
                <a:solidFill>
                  <a:srgbClr val="F27435"/>
                </a:solidFill>
              </a:rPr>
              <a:t>X</a:t>
            </a:r>
            <a:r>
              <a:rPr lang="en-US" sz="4000" baseline="-25000" dirty="0" err="1" smtClean="0">
                <a:solidFill>
                  <a:srgbClr val="F27435"/>
                </a:solidFill>
              </a:rPr>
              <a:t>t</a:t>
            </a:r>
            <a:endParaRPr lang="en-US" sz="4000" baseline="-25000" dirty="0">
              <a:solidFill>
                <a:srgbClr val="F27435"/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9239591" y="2522925"/>
            <a:ext cx="123623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solidFill>
                  <a:srgbClr val="26ADE4"/>
                </a:solidFill>
              </a:rPr>
              <a:t>P(E|</a:t>
            </a:r>
            <a:r>
              <a:rPr lang="en-US" sz="2800" dirty="0" smtClean="0">
                <a:solidFill>
                  <a:srgbClr val="F27435"/>
                </a:solidFill>
              </a:rPr>
              <a:t>X</a:t>
            </a:r>
            <a:r>
              <a:rPr lang="en-US" sz="2800" baseline="-25000" dirty="0" smtClean="0">
                <a:solidFill>
                  <a:srgbClr val="F27435"/>
                </a:solidFill>
              </a:rPr>
              <a:t>0</a:t>
            </a:r>
            <a:r>
              <a:rPr lang="en-US" sz="2800" dirty="0" smtClean="0">
                <a:solidFill>
                  <a:srgbClr val="26ADE4"/>
                </a:solidFill>
              </a:rPr>
              <a:t>)</a:t>
            </a:r>
            <a:endParaRPr lang="en-US" sz="2800" baseline="-25000" dirty="0">
              <a:solidFill>
                <a:srgbClr val="26ADE4"/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10536787" y="2520561"/>
            <a:ext cx="89639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solidFill>
                  <a:srgbClr val="26ADE4"/>
                </a:solidFill>
              </a:rPr>
              <a:t>P(</a:t>
            </a:r>
            <a:r>
              <a:rPr lang="en-US" sz="2800" dirty="0" smtClean="0">
                <a:solidFill>
                  <a:srgbClr val="F27435"/>
                </a:solidFill>
              </a:rPr>
              <a:t>X</a:t>
            </a:r>
            <a:r>
              <a:rPr lang="en-US" sz="2800" baseline="-25000" dirty="0" smtClean="0">
                <a:solidFill>
                  <a:srgbClr val="F27435"/>
                </a:solidFill>
              </a:rPr>
              <a:t>0</a:t>
            </a:r>
            <a:r>
              <a:rPr lang="en-US" sz="2800" dirty="0" smtClean="0">
                <a:solidFill>
                  <a:srgbClr val="26ADE4"/>
                </a:solidFill>
              </a:rPr>
              <a:t>)</a:t>
            </a:r>
          </a:p>
        </p:txBody>
      </p:sp>
      <p:sp>
        <p:nvSpPr>
          <p:cNvPr id="41" name="Rectangle 40"/>
          <p:cNvSpPr/>
          <p:nvPr/>
        </p:nvSpPr>
        <p:spPr>
          <a:xfrm>
            <a:off x="9246462" y="3025657"/>
            <a:ext cx="118917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solidFill>
                  <a:srgbClr val="26ADE4"/>
                </a:solidFill>
              </a:rPr>
              <a:t>P(</a:t>
            </a:r>
            <a:r>
              <a:rPr lang="en-US" sz="2800" dirty="0" err="1" smtClean="0">
                <a:solidFill>
                  <a:srgbClr val="26ADE4"/>
                </a:solidFill>
              </a:rPr>
              <a:t>E|</a:t>
            </a:r>
            <a:r>
              <a:rPr lang="en-US" sz="2800" dirty="0" err="1" smtClean="0">
                <a:solidFill>
                  <a:srgbClr val="F27435"/>
                </a:solidFill>
              </a:rPr>
              <a:t>X</a:t>
            </a:r>
            <a:r>
              <a:rPr lang="en-US" sz="2800" baseline="-25000" dirty="0" err="1">
                <a:solidFill>
                  <a:srgbClr val="F27435"/>
                </a:solidFill>
              </a:rPr>
              <a:t>t</a:t>
            </a:r>
            <a:r>
              <a:rPr lang="en-US" sz="2800" dirty="0" smtClean="0">
                <a:solidFill>
                  <a:srgbClr val="26ADE4"/>
                </a:solidFill>
              </a:rPr>
              <a:t>)</a:t>
            </a:r>
            <a:endParaRPr lang="en-US" sz="2800" baseline="-25000" dirty="0">
              <a:solidFill>
                <a:srgbClr val="26ADE4"/>
              </a:solidFill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10567780" y="3045976"/>
            <a:ext cx="84933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solidFill>
                  <a:srgbClr val="26ADE4"/>
                </a:solidFill>
              </a:rPr>
              <a:t>P(</a:t>
            </a:r>
            <a:r>
              <a:rPr lang="en-US" sz="2800" dirty="0" err="1" smtClean="0">
                <a:solidFill>
                  <a:srgbClr val="F27435"/>
                </a:solidFill>
              </a:rPr>
              <a:t>X</a:t>
            </a:r>
            <a:r>
              <a:rPr lang="en-US" sz="2800" baseline="-25000" dirty="0" err="1">
                <a:solidFill>
                  <a:srgbClr val="F27435"/>
                </a:solidFill>
              </a:rPr>
              <a:t>t</a:t>
            </a:r>
            <a:r>
              <a:rPr lang="en-US" sz="2800" dirty="0" smtClean="0">
                <a:solidFill>
                  <a:srgbClr val="26ADE4"/>
                </a:solidFill>
              </a:rPr>
              <a:t>)</a:t>
            </a:r>
          </a:p>
        </p:txBody>
      </p:sp>
      <p:cxnSp>
        <p:nvCxnSpPr>
          <p:cNvPr id="43" name="Straight Connector 42"/>
          <p:cNvCxnSpPr/>
          <p:nvPr/>
        </p:nvCxnSpPr>
        <p:spPr>
          <a:xfrm flipH="1">
            <a:off x="9171979" y="3025825"/>
            <a:ext cx="2320552" cy="0"/>
          </a:xfrm>
          <a:prstGeom prst="line">
            <a:avLst/>
          </a:prstGeom>
          <a:ln>
            <a:solidFill>
              <a:srgbClr val="26ADE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9" name="Ink 28"/>
              <p14:cNvContentPartPr/>
              <p14:nvPr/>
            </p14:nvContentPartPr>
            <p14:xfrm>
              <a:off x="9257648" y="5168281"/>
              <a:ext cx="722400" cy="47040"/>
            </p14:xfrm>
          </p:contentPart>
        </mc:Choice>
        <mc:Fallback xmlns="">
          <p:pic>
            <p:nvPicPr>
              <p:cNvPr id="29" name="Ink 28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9245404" y="5155713"/>
                <a:ext cx="747248" cy="7181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31" name="Ink 30"/>
              <p14:cNvContentPartPr/>
              <p14:nvPr/>
            </p14:nvContentPartPr>
            <p14:xfrm>
              <a:off x="10011728" y="4834681"/>
              <a:ext cx="22080" cy="671520"/>
            </p14:xfrm>
          </p:contentPart>
        </mc:Choice>
        <mc:Fallback xmlns="">
          <p:pic>
            <p:nvPicPr>
              <p:cNvPr id="31" name="Ink 30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9999263" y="4822079"/>
                <a:ext cx="46653" cy="6963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32" name="Ink 31"/>
              <p14:cNvContentPartPr/>
              <p14:nvPr/>
            </p14:nvContentPartPr>
            <p14:xfrm>
              <a:off x="6196688" y="3757081"/>
              <a:ext cx="2293920" cy="1106400"/>
            </p14:xfrm>
          </p:contentPart>
        </mc:Choice>
        <mc:Fallback xmlns="">
          <p:pic>
            <p:nvPicPr>
              <p:cNvPr id="32" name="Ink 31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6184088" y="3744480"/>
                <a:ext cx="2318760" cy="11312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35" name="Ink 34"/>
              <p14:cNvContentPartPr/>
              <p14:nvPr/>
            </p14:nvContentPartPr>
            <p14:xfrm>
              <a:off x="7016088" y="3342972"/>
              <a:ext cx="2941440" cy="555840"/>
            </p14:xfrm>
          </p:contentPart>
        </mc:Choice>
        <mc:Fallback xmlns="">
          <p:pic>
            <p:nvPicPr>
              <p:cNvPr id="35" name="Ink 34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7003489" y="3330372"/>
                <a:ext cx="2966279" cy="58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37" name="Ink 36"/>
              <p14:cNvContentPartPr/>
              <p14:nvPr/>
            </p14:nvContentPartPr>
            <p14:xfrm>
              <a:off x="6648848" y="4598521"/>
              <a:ext cx="384960" cy="1067520"/>
            </p14:xfrm>
          </p:contentPart>
        </mc:Choice>
        <mc:Fallback xmlns="">
          <p:pic>
            <p:nvPicPr>
              <p:cNvPr id="37" name="Ink 36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6636244" y="4585920"/>
                <a:ext cx="409808" cy="10923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38" name="Ink 37"/>
              <p14:cNvContentPartPr/>
              <p14:nvPr/>
            </p14:nvContentPartPr>
            <p14:xfrm>
              <a:off x="5798808" y="3666321"/>
              <a:ext cx="620160" cy="209280"/>
            </p14:xfrm>
          </p:contentPart>
        </mc:Choice>
        <mc:Fallback xmlns="">
          <p:pic>
            <p:nvPicPr>
              <p:cNvPr id="38" name="Ink 37"/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786210" y="3653735"/>
                <a:ext cx="644995" cy="234092"/>
              </a:xfrm>
              <a:prstGeom prst="rect">
                <a:avLst/>
              </a:prstGeom>
            </p:spPr>
          </p:pic>
        </mc:Fallback>
      </mc:AlternateContent>
      <p:sp>
        <p:nvSpPr>
          <p:cNvPr id="6" name="Rectangle 5"/>
          <p:cNvSpPr/>
          <p:nvPr/>
        </p:nvSpPr>
        <p:spPr>
          <a:xfrm>
            <a:off x="9360673" y="3977840"/>
            <a:ext cx="2550320" cy="92197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9318381" y="3984166"/>
            <a:ext cx="131100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solidFill>
                  <a:srgbClr val="26ADE4"/>
                </a:solidFill>
              </a:rPr>
              <a:t>P(E|</a:t>
            </a:r>
            <a:r>
              <a:rPr lang="en-US" sz="2800" dirty="0" smtClean="0">
                <a:solidFill>
                  <a:srgbClr val="F27435"/>
                </a:solidFill>
              </a:rPr>
              <a:t>X</a:t>
            </a:r>
            <a:r>
              <a:rPr lang="en-US" sz="2800" baseline="-25000" dirty="0" smtClean="0">
                <a:solidFill>
                  <a:srgbClr val="F27435"/>
                </a:solidFill>
              </a:rPr>
              <a:t>t1</a:t>
            </a:r>
            <a:r>
              <a:rPr lang="en-US" sz="2800" dirty="0" smtClean="0">
                <a:solidFill>
                  <a:srgbClr val="26ADE4"/>
                </a:solidFill>
              </a:rPr>
              <a:t>)</a:t>
            </a:r>
            <a:endParaRPr lang="en-US" sz="2800" baseline="-25000" dirty="0">
              <a:solidFill>
                <a:srgbClr val="26ADE4"/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10615577" y="3981802"/>
            <a:ext cx="9711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solidFill>
                  <a:srgbClr val="26ADE4"/>
                </a:solidFill>
              </a:rPr>
              <a:t>P(</a:t>
            </a:r>
            <a:r>
              <a:rPr lang="en-US" sz="2800" dirty="0" smtClean="0">
                <a:solidFill>
                  <a:srgbClr val="F27435"/>
                </a:solidFill>
              </a:rPr>
              <a:t>X</a:t>
            </a:r>
            <a:r>
              <a:rPr lang="en-US" sz="2800" baseline="-25000" dirty="0" smtClean="0">
                <a:solidFill>
                  <a:srgbClr val="F27435"/>
                </a:solidFill>
              </a:rPr>
              <a:t>t1</a:t>
            </a:r>
            <a:r>
              <a:rPr lang="en-US" sz="2800" dirty="0" smtClean="0">
                <a:solidFill>
                  <a:srgbClr val="26ADE4"/>
                </a:solidFill>
              </a:rPr>
              <a:t>)</a:t>
            </a:r>
          </a:p>
        </p:txBody>
      </p:sp>
      <p:sp>
        <p:nvSpPr>
          <p:cNvPr id="47" name="Rectangle 46"/>
          <p:cNvSpPr/>
          <p:nvPr/>
        </p:nvSpPr>
        <p:spPr>
          <a:xfrm>
            <a:off x="9325252" y="4486898"/>
            <a:ext cx="129336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solidFill>
                  <a:srgbClr val="26ADE4"/>
                </a:solidFill>
              </a:rPr>
              <a:t>P(</a:t>
            </a:r>
            <a:r>
              <a:rPr lang="en-US" sz="2800" dirty="0" err="1" smtClean="0">
                <a:solidFill>
                  <a:srgbClr val="26ADE4"/>
                </a:solidFill>
              </a:rPr>
              <a:t>E|</a:t>
            </a:r>
            <a:r>
              <a:rPr lang="en-US" sz="2800" dirty="0" err="1" smtClean="0">
                <a:solidFill>
                  <a:srgbClr val="F27435"/>
                </a:solidFill>
              </a:rPr>
              <a:t>X</a:t>
            </a:r>
            <a:r>
              <a:rPr lang="en-US" sz="2800" baseline="-25000" dirty="0" err="1" smtClean="0">
                <a:solidFill>
                  <a:srgbClr val="F27435"/>
                </a:solidFill>
              </a:rPr>
              <a:t>tx</a:t>
            </a:r>
            <a:r>
              <a:rPr lang="en-US" sz="2800" dirty="0" smtClean="0">
                <a:solidFill>
                  <a:srgbClr val="26ADE4"/>
                </a:solidFill>
              </a:rPr>
              <a:t>)</a:t>
            </a:r>
            <a:endParaRPr lang="en-US" sz="2800" baseline="-25000" dirty="0">
              <a:solidFill>
                <a:srgbClr val="26ADE4"/>
              </a:solidFill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10646570" y="4507217"/>
            <a:ext cx="95353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solidFill>
                  <a:srgbClr val="26ADE4"/>
                </a:solidFill>
              </a:rPr>
              <a:t>P(</a:t>
            </a:r>
            <a:r>
              <a:rPr lang="en-US" sz="2800" dirty="0" err="1" smtClean="0">
                <a:solidFill>
                  <a:srgbClr val="F27435"/>
                </a:solidFill>
              </a:rPr>
              <a:t>X</a:t>
            </a:r>
            <a:r>
              <a:rPr lang="en-US" sz="2800" baseline="-25000" dirty="0" err="1" smtClean="0">
                <a:solidFill>
                  <a:srgbClr val="F27435"/>
                </a:solidFill>
              </a:rPr>
              <a:t>tx</a:t>
            </a:r>
            <a:r>
              <a:rPr lang="en-US" sz="2800" dirty="0" smtClean="0">
                <a:solidFill>
                  <a:srgbClr val="26ADE4"/>
                </a:solidFill>
              </a:rPr>
              <a:t>)</a:t>
            </a:r>
          </a:p>
        </p:txBody>
      </p:sp>
      <p:cxnSp>
        <p:nvCxnSpPr>
          <p:cNvPr id="49" name="Straight Connector 48"/>
          <p:cNvCxnSpPr/>
          <p:nvPr/>
        </p:nvCxnSpPr>
        <p:spPr>
          <a:xfrm flipH="1">
            <a:off x="9250769" y="4487066"/>
            <a:ext cx="2320552" cy="0"/>
          </a:xfrm>
          <a:prstGeom prst="line">
            <a:avLst/>
          </a:prstGeom>
          <a:ln>
            <a:solidFill>
              <a:srgbClr val="26ADE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5462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4828675" y="3449713"/>
            <a:ext cx="46519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chemeClr val="bg2">
                    <a:lumMod val="25000"/>
                  </a:schemeClr>
                </a:solidFill>
              </a:rPr>
              <a:t>=</a:t>
            </a:r>
            <a:endParaRPr lang="en-US" sz="4400" dirty="0" smtClean="0">
              <a:solidFill>
                <a:schemeClr val="bg2">
                  <a:lumMod val="25000"/>
                </a:schemeClr>
              </a:solidFill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 flipH="1">
            <a:off x="5585321" y="3882557"/>
            <a:ext cx="3654936" cy="0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2705206" y="5632901"/>
            <a:ext cx="927176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solidFill>
                  <a:srgbClr val="26ADE4"/>
                </a:solidFill>
              </a:rPr>
              <a:t>The probability of E over all possibilities</a:t>
            </a:r>
            <a:endParaRPr lang="en-US" sz="4400" dirty="0">
              <a:solidFill>
                <a:srgbClr val="26ADE4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751218" y="3449713"/>
            <a:ext cx="183415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P (H|E)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874077" y="3064991"/>
            <a:ext cx="183415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P (E|H)</a:t>
            </a:r>
          </a:p>
        </p:txBody>
      </p:sp>
      <p:sp>
        <p:nvSpPr>
          <p:cNvPr id="16" name="Rectangle 15"/>
          <p:cNvSpPr/>
          <p:nvPr/>
        </p:nvSpPr>
        <p:spPr>
          <a:xfrm>
            <a:off x="7764355" y="3064990"/>
            <a:ext cx="129875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P (H)</a:t>
            </a:r>
          </a:p>
        </p:txBody>
      </p:sp>
      <p:sp>
        <p:nvSpPr>
          <p:cNvPr id="10" name="Arc 9"/>
          <p:cNvSpPr/>
          <p:nvPr/>
        </p:nvSpPr>
        <p:spPr>
          <a:xfrm rot="6749281" flipH="1">
            <a:off x="8591532" y="4258506"/>
            <a:ext cx="1297451" cy="1813876"/>
          </a:xfrm>
          <a:prstGeom prst="arc">
            <a:avLst/>
          </a:prstGeom>
          <a:noFill/>
          <a:ln w="57150">
            <a:solidFill>
              <a:srgbClr val="F27435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6296109" y="3928546"/>
                <a:ext cx="2566536" cy="11739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is-IS" sz="2800" i="1" smtClean="0">
                              <a:solidFill>
                                <a:srgbClr val="26ADE4"/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23"/>
                            </m:rPr>
                            <a:rPr lang="en-IE" sz="2800" b="0" i="0" smtClean="0">
                              <a:solidFill>
                                <a:srgbClr val="26ADE4"/>
                              </a:solidFill>
                              <a:latin typeface="Cambria Math" charset="0"/>
                            </a:rPr>
                            <m:t>i</m:t>
                          </m:r>
                          <m:r>
                            <a:rPr lang="is-IS" sz="2800" i="0" smtClean="0">
                              <a:solidFill>
                                <a:srgbClr val="26ADE4"/>
                              </a:solidFill>
                              <a:latin typeface="Cambria Math" charset="0"/>
                            </a:rPr>
                            <m:t>=</m:t>
                          </m:r>
                          <m:r>
                            <a:rPr lang="en-IE" sz="2800" b="0" i="0" smtClean="0">
                              <a:solidFill>
                                <a:srgbClr val="26ADE4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is-IS" sz="2800" i="0" smtClean="0">
                              <a:solidFill>
                                <a:srgbClr val="26ADE4"/>
                              </a:solidFill>
                              <a:latin typeface="Cambria Math" charset="0"/>
                            </a:rPr>
                            <m:t>n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IE" sz="2800" b="0" i="0" smtClean="0">
                              <a:solidFill>
                                <a:srgbClr val="26ADE4"/>
                              </a:solidFill>
                              <a:latin typeface="Cambria Math" charset="0"/>
                            </a:rPr>
                            <m:t>P</m:t>
                          </m:r>
                          <m:d>
                            <m:dPr>
                              <m:ctrlPr>
                                <a:rPr lang="en-IE" sz="2800" b="0" i="1" smtClean="0">
                                  <a:solidFill>
                                    <a:srgbClr val="26ADE4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IE" sz="2800" b="0" i="0" smtClean="0">
                                  <a:solidFill>
                                    <a:srgbClr val="26ADE4"/>
                                  </a:solidFill>
                                  <a:latin typeface="Cambria Math" charset="0"/>
                                </a:rPr>
                                <m:t>E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IE" sz="2800" b="0" i="0" smtClean="0">
                                  <a:solidFill>
                                    <a:srgbClr val="26ADE4"/>
                                  </a:solidFill>
                                  <a:latin typeface="Cambria Math" charset="0"/>
                                </a:rPr>
                                <m:t>H</m:t>
                              </m:r>
                              <m:r>
                                <m:rPr>
                                  <m:sty m:val="p"/>
                                </m:rPr>
                                <a:rPr lang="en-IE" sz="2800" b="0" i="0" baseline="-25000" smtClean="0">
                                  <a:solidFill>
                                    <a:srgbClr val="26ADE4"/>
                                  </a:solidFill>
                                  <a:latin typeface="Cambria Math" charset="0"/>
                                </a:rPr>
                                <m:t>i</m:t>
                              </m:r>
                            </m:e>
                          </m:d>
                          <m:r>
                            <m:rPr>
                              <m:sty m:val="p"/>
                            </m:rPr>
                            <a:rPr lang="en-IE" sz="2800" b="0" i="0" smtClean="0">
                              <a:solidFill>
                                <a:srgbClr val="26ADE4"/>
                              </a:solidFill>
                              <a:latin typeface="Cambria Math" charset="0"/>
                            </a:rPr>
                            <m:t>P</m:t>
                          </m:r>
                          <m:r>
                            <a:rPr lang="en-IE" sz="2800" b="0" i="0" smtClean="0">
                              <a:solidFill>
                                <a:srgbClr val="26ADE4"/>
                              </a:solidFill>
                              <a:latin typeface="Cambria Math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IE" sz="2800" b="0" i="0" smtClean="0">
                              <a:solidFill>
                                <a:srgbClr val="26ADE4"/>
                              </a:solidFill>
                              <a:latin typeface="Cambria Math" charset="0"/>
                            </a:rPr>
                            <m:t>Hi</m:t>
                          </m:r>
                          <m:r>
                            <a:rPr lang="en-IE" sz="2800" b="0" i="0" smtClean="0">
                              <a:solidFill>
                                <a:srgbClr val="26ADE4"/>
                              </a:solidFill>
                              <a:latin typeface="Cambria Math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800" dirty="0">
                  <a:solidFill>
                    <a:srgbClr val="26ADE4"/>
                  </a:solidFill>
                </a:endParaRP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6109" y="3928546"/>
                <a:ext cx="2566536" cy="1173911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itle 1"/>
          <p:cNvSpPr txBox="1">
            <a:spLocks/>
          </p:cNvSpPr>
          <p:nvPr/>
        </p:nvSpPr>
        <p:spPr>
          <a:xfrm>
            <a:off x="437685" y="0"/>
            <a:ext cx="11329259" cy="1143000"/>
          </a:xfrm>
          <a:prstGeom prst="rect">
            <a:avLst/>
          </a:prstGeom>
        </p:spPr>
        <p:txBody>
          <a:bodyPr vert="horz" lIns="121920" tIns="60960" rIns="121920" bIns="6096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5333" b="1" dirty="0" smtClean="0">
                <a:solidFill>
                  <a:srgbClr val="F27435"/>
                </a:solidFill>
              </a:rPr>
              <a:t>Remember this guy</a:t>
            </a:r>
            <a:endParaRPr lang="en-GB" sz="5333" dirty="0">
              <a:solidFill>
                <a:srgbClr val="F2743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8049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434221" y="2684285"/>
            <a:ext cx="189462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 smtClean="0">
                <a:solidFill>
                  <a:srgbClr val="26ADE4"/>
                </a:solidFill>
              </a:rPr>
              <a:t>P (</a:t>
            </a:r>
            <a:r>
              <a:rPr lang="en-US" sz="4400" dirty="0" err="1">
                <a:solidFill>
                  <a:srgbClr val="F27435"/>
                </a:solidFill>
              </a:rPr>
              <a:t>X</a:t>
            </a:r>
            <a:r>
              <a:rPr lang="en-US" sz="4400" baseline="-25000" dirty="0" err="1">
                <a:solidFill>
                  <a:srgbClr val="F27435"/>
                </a:solidFill>
              </a:rPr>
              <a:t>t</a:t>
            </a:r>
            <a:r>
              <a:rPr lang="en-US" sz="4400" dirty="0" err="1" smtClean="0">
                <a:solidFill>
                  <a:srgbClr val="26ADE4"/>
                </a:solidFill>
              </a:rPr>
              <a:t>|E</a:t>
            </a:r>
            <a:r>
              <a:rPr lang="en-US" sz="4400" dirty="0" smtClean="0">
                <a:solidFill>
                  <a:srgbClr val="26ADE4"/>
                </a:solidFill>
              </a:rPr>
              <a:t>)</a:t>
            </a:r>
          </a:p>
        </p:txBody>
      </p:sp>
      <p:sp>
        <p:nvSpPr>
          <p:cNvPr id="26" name="Rectangle 25"/>
          <p:cNvSpPr/>
          <p:nvPr/>
        </p:nvSpPr>
        <p:spPr>
          <a:xfrm>
            <a:off x="434221" y="3474023"/>
            <a:ext cx="196720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 smtClean="0">
                <a:solidFill>
                  <a:srgbClr val="26ADE4"/>
                </a:solidFill>
              </a:rPr>
              <a:t>P (</a:t>
            </a:r>
            <a:r>
              <a:rPr lang="en-US" sz="4400" dirty="0" smtClean="0">
                <a:solidFill>
                  <a:srgbClr val="F27435"/>
                </a:solidFill>
              </a:rPr>
              <a:t>X</a:t>
            </a:r>
            <a:r>
              <a:rPr lang="en-US" sz="4400" baseline="-25000" dirty="0" smtClean="0">
                <a:solidFill>
                  <a:srgbClr val="F27435"/>
                </a:solidFill>
              </a:rPr>
              <a:t>0</a:t>
            </a:r>
            <a:r>
              <a:rPr lang="en-US" sz="4400" dirty="0" smtClean="0">
                <a:solidFill>
                  <a:srgbClr val="26ADE4"/>
                </a:solidFill>
              </a:rPr>
              <a:t>|E)</a:t>
            </a:r>
          </a:p>
        </p:txBody>
      </p:sp>
      <p:cxnSp>
        <p:nvCxnSpPr>
          <p:cNvPr id="27" name="Straight Connector 26"/>
          <p:cNvCxnSpPr/>
          <p:nvPr/>
        </p:nvCxnSpPr>
        <p:spPr>
          <a:xfrm flipH="1">
            <a:off x="221255" y="3474665"/>
            <a:ext cx="2320552" cy="0"/>
          </a:xfrm>
          <a:prstGeom prst="line">
            <a:avLst/>
          </a:prstGeom>
          <a:ln>
            <a:solidFill>
              <a:srgbClr val="26ADE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974069" y="3089302"/>
            <a:ext cx="465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solidFill>
                  <a:srgbClr val="26ADE4"/>
                </a:solidFill>
              </a:rPr>
              <a:t>=</a:t>
            </a:r>
            <a:endParaRPr lang="en-US" sz="4400" dirty="0">
              <a:solidFill>
                <a:srgbClr val="26ADE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875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434221" y="2684285"/>
            <a:ext cx="189462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 smtClean="0">
                <a:solidFill>
                  <a:srgbClr val="26ADE4"/>
                </a:solidFill>
              </a:rPr>
              <a:t>P (</a:t>
            </a:r>
            <a:r>
              <a:rPr lang="en-US" sz="4400" dirty="0" err="1">
                <a:solidFill>
                  <a:srgbClr val="F27435"/>
                </a:solidFill>
              </a:rPr>
              <a:t>X</a:t>
            </a:r>
            <a:r>
              <a:rPr lang="en-US" sz="4400" baseline="-25000" dirty="0" err="1">
                <a:solidFill>
                  <a:srgbClr val="F27435"/>
                </a:solidFill>
              </a:rPr>
              <a:t>t</a:t>
            </a:r>
            <a:r>
              <a:rPr lang="en-US" sz="4400" dirty="0" err="1" smtClean="0">
                <a:solidFill>
                  <a:srgbClr val="26ADE4"/>
                </a:solidFill>
              </a:rPr>
              <a:t>|E</a:t>
            </a:r>
            <a:r>
              <a:rPr lang="en-US" sz="4400" dirty="0" smtClean="0">
                <a:solidFill>
                  <a:srgbClr val="26ADE4"/>
                </a:solidFill>
              </a:rPr>
              <a:t>)</a:t>
            </a:r>
          </a:p>
        </p:txBody>
      </p:sp>
      <p:sp>
        <p:nvSpPr>
          <p:cNvPr id="26" name="Rectangle 25"/>
          <p:cNvSpPr/>
          <p:nvPr/>
        </p:nvSpPr>
        <p:spPr>
          <a:xfrm>
            <a:off x="434221" y="3474023"/>
            <a:ext cx="196720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 smtClean="0">
                <a:solidFill>
                  <a:srgbClr val="26ADE4"/>
                </a:solidFill>
              </a:rPr>
              <a:t>P (</a:t>
            </a:r>
            <a:r>
              <a:rPr lang="en-US" sz="4400" dirty="0" smtClean="0">
                <a:solidFill>
                  <a:srgbClr val="F27435"/>
                </a:solidFill>
              </a:rPr>
              <a:t>X</a:t>
            </a:r>
            <a:r>
              <a:rPr lang="en-US" sz="4400" baseline="-25000" dirty="0" smtClean="0">
                <a:solidFill>
                  <a:srgbClr val="F27435"/>
                </a:solidFill>
              </a:rPr>
              <a:t>0</a:t>
            </a:r>
            <a:r>
              <a:rPr lang="en-US" sz="4400" dirty="0" smtClean="0">
                <a:solidFill>
                  <a:srgbClr val="26ADE4"/>
                </a:solidFill>
              </a:rPr>
              <a:t>|E)</a:t>
            </a:r>
          </a:p>
        </p:txBody>
      </p:sp>
      <p:cxnSp>
        <p:nvCxnSpPr>
          <p:cNvPr id="27" name="Straight Connector 26"/>
          <p:cNvCxnSpPr/>
          <p:nvPr/>
        </p:nvCxnSpPr>
        <p:spPr>
          <a:xfrm flipH="1">
            <a:off x="221255" y="3474665"/>
            <a:ext cx="2320552" cy="0"/>
          </a:xfrm>
          <a:prstGeom prst="line">
            <a:avLst/>
          </a:prstGeom>
          <a:ln>
            <a:solidFill>
              <a:srgbClr val="26ADE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H="1">
            <a:off x="4217162" y="1995247"/>
            <a:ext cx="3654936" cy="0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4505918" y="1177681"/>
            <a:ext cx="189462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 smtClean="0">
                <a:solidFill>
                  <a:srgbClr val="26ADE4"/>
                </a:solidFill>
              </a:rPr>
              <a:t>P (</a:t>
            </a:r>
            <a:r>
              <a:rPr lang="en-US" sz="4400" dirty="0" err="1" smtClean="0">
                <a:solidFill>
                  <a:srgbClr val="26ADE4"/>
                </a:solidFill>
              </a:rPr>
              <a:t>E|</a:t>
            </a:r>
            <a:r>
              <a:rPr lang="en-US" sz="4400" dirty="0" err="1">
                <a:solidFill>
                  <a:srgbClr val="F27435"/>
                </a:solidFill>
              </a:rPr>
              <a:t>X</a:t>
            </a:r>
            <a:r>
              <a:rPr lang="en-US" sz="4400" baseline="-25000" dirty="0" err="1">
                <a:solidFill>
                  <a:srgbClr val="F27435"/>
                </a:solidFill>
              </a:rPr>
              <a:t>t</a:t>
            </a:r>
            <a:r>
              <a:rPr lang="en-US" sz="4400" dirty="0" smtClean="0">
                <a:solidFill>
                  <a:srgbClr val="26ADE4"/>
                </a:solidFill>
              </a:rPr>
              <a:t>)</a:t>
            </a:r>
          </a:p>
        </p:txBody>
      </p:sp>
      <p:sp>
        <p:nvSpPr>
          <p:cNvPr id="30" name="Rectangle 29"/>
          <p:cNvSpPr/>
          <p:nvPr/>
        </p:nvSpPr>
        <p:spPr>
          <a:xfrm>
            <a:off x="6396196" y="1177680"/>
            <a:ext cx="135921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 smtClean="0">
                <a:solidFill>
                  <a:srgbClr val="26ADE4"/>
                </a:solidFill>
              </a:rPr>
              <a:t>P (</a:t>
            </a:r>
            <a:r>
              <a:rPr lang="en-US" sz="4400" dirty="0" err="1">
                <a:solidFill>
                  <a:srgbClr val="F27435"/>
                </a:solidFill>
              </a:rPr>
              <a:t>X</a:t>
            </a:r>
            <a:r>
              <a:rPr lang="en-US" sz="4400" baseline="-25000" dirty="0" err="1">
                <a:solidFill>
                  <a:srgbClr val="F27435"/>
                </a:solidFill>
              </a:rPr>
              <a:t>t</a:t>
            </a:r>
            <a:r>
              <a:rPr lang="en-US" sz="4400" dirty="0" smtClean="0">
                <a:solidFill>
                  <a:srgbClr val="26ADE4"/>
                </a:solidFill>
              </a:rPr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4927950" y="2041236"/>
                <a:ext cx="2705997" cy="11739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is-IS" sz="2800" i="1" smtClean="0">
                              <a:solidFill>
                                <a:srgbClr val="26ADE4"/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23"/>
                            </m:rPr>
                            <a:rPr lang="en-IE" sz="2800" b="0" i="0" smtClean="0">
                              <a:solidFill>
                                <a:srgbClr val="26ADE4"/>
                              </a:solidFill>
                              <a:latin typeface="Cambria Math" charset="0"/>
                            </a:rPr>
                            <m:t>i</m:t>
                          </m:r>
                          <m:r>
                            <a:rPr lang="is-IS" sz="2800" i="0" smtClean="0">
                              <a:solidFill>
                                <a:srgbClr val="26ADE4"/>
                              </a:solidFill>
                              <a:latin typeface="Cambria Math" charset="0"/>
                            </a:rPr>
                            <m:t>=</m:t>
                          </m:r>
                          <m:r>
                            <a:rPr lang="en-IE" sz="2800" b="0" i="0" smtClean="0">
                              <a:solidFill>
                                <a:srgbClr val="26ADE4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is-IS" sz="2800" i="0" smtClean="0">
                              <a:solidFill>
                                <a:srgbClr val="26ADE4"/>
                              </a:solidFill>
                              <a:latin typeface="Cambria Math" charset="0"/>
                            </a:rPr>
                            <m:t>n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IE" sz="2800" b="0" i="0" smtClean="0">
                              <a:solidFill>
                                <a:srgbClr val="26ADE4"/>
                              </a:solidFill>
                              <a:latin typeface="Cambria Math" charset="0"/>
                            </a:rPr>
                            <m:t>P</m:t>
                          </m:r>
                          <m:d>
                            <m:dPr>
                              <m:ctrlPr>
                                <a:rPr lang="en-IE" sz="2800" b="0" i="1" smtClean="0">
                                  <a:solidFill>
                                    <a:srgbClr val="26ADE4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IE" sz="2800" b="0" i="0" smtClean="0">
                                  <a:solidFill>
                                    <a:srgbClr val="26ADE4"/>
                                  </a:solidFill>
                                  <a:latin typeface="Cambria Math" charset="0"/>
                                </a:rPr>
                                <m:t>E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IE" sz="2800" b="0" i="0" smtClean="0">
                                  <a:solidFill>
                                    <a:srgbClr val="26ADE4"/>
                                  </a:solidFill>
                                  <a:latin typeface="Cambria Math" charset="0"/>
                                </a:rPr>
                                <m:t>X</m:t>
                              </m:r>
                              <m:r>
                                <m:rPr>
                                  <m:sty m:val="p"/>
                                </m:rPr>
                                <a:rPr lang="en-IE" sz="2800" b="0" i="0" baseline="-25000" smtClean="0">
                                  <a:solidFill>
                                    <a:srgbClr val="26ADE4"/>
                                  </a:solidFill>
                                  <a:latin typeface="Cambria Math" charset="0"/>
                                </a:rPr>
                                <m:t>ti</m:t>
                              </m:r>
                            </m:e>
                          </m:d>
                          <m:r>
                            <m:rPr>
                              <m:sty m:val="p"/>
                            </m:rPr>
                            <a:rPr lang="en-IE" sz="2800" b="0" i="0" smtClean="0">
                              <a:solidFill>
                                <a:srgbClr val="26ADE4"/>
                              </a:solidFill>
                              <a:latin typeface="Cambria Math" charset="0"/>
                            </a:rPr>
                            <m:t>P</m:t>
                          </m:r>
                          <m:r>
                            <a:rPr lang="en-IE" sz="2800" b="0" i="0" smtClean="0">
                              <a:solidFill>
                                <a:srgbClr val="26ADE4"/>
                              </a:solidFill>
                              <a:latin typeface="Cambria Math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IE" sz="2800">
                              <a:solidFill>
                                <a:srgbClr val="26ADE4"/>
                              </a:solidFill>
                              <a:latin typeface="Cambria Math" charset="0"/>
                            </a:rPr>
                            <m:t>X</m:t>
                          </m:r>
                          <m:r>
                            <m:rPr>
                              <m:sty m:val="p"/>
                            </m:rPr>
                            <a:rPr lang="en-IE" sz="2800" baseline="-25000">
                              <a:solidFill>
                                <a:srgbClr val="26ADE4"/>
                              </a:solidFill>
                              <a:latin typeface="Cambria Math" charset="0"/>
                            </a:rPr>
                            <m:t>ti</m:t>
                          </m:r>
                          <m:r>
                            <a:rPr lang="en-IE" sz="2800" b="0" i="0" smtClean="0">
                              <a:solidFill>
                                <a:srgbClr val="26ADE4"/>
                              </a:solidFill>
                              <a:latin typeface="Cambria Math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800" dirty="0">
                  <a:solidFill>
                    <a:srgbClr val="26ADE4"/>
                  </a:solidFill>
                </a:endParaRPr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7950" y="2041236"/>
                <a:ext cx="2705997" cy="1173911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Connector 31"/>
          <p:cNvCxnSpPr/>
          <p:nvPr/>
        </p:nvCxnSpPr>
        <p:spPr>
          <a:xfrm flipH="1">
            <a:off x="4223837" y="4656013"/>
            <a:ext cx="3654936" cy="0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4512593" y="3838447"/>
            <a:ext cx="196720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 smtClean="0">
                <a:solidFill>
                  <a:srgbClr val="26ADE4"/>
                </a:solidFill>
              </a:rPr>
              <a:t>P (E|</a:t>
            </a:r>
            <a:r>
              <a:rPr lang="en-US" sz="4400" dirty="0">
                <a:solidFill>
                  <a:srgbClr val="F27435"/>
                </a:solidFill>
              </a:rPr>
              <a:t>X</a:t>
            </a:r>
            <a:r>
              <a:rPr lang="en-US" sz="4400" baseline="-25000" dirty="0">
                <a:solidFill>
                  <a:srgbClr val="F27435"/>
                </a:solidFill>
              </a:rPr>
              <a:t>0</a:t>
            </a:r>
            <a:r>
              <a:rPr lang="en-US" sz="4400" dirty="0" smtClean="0">
                <a:solidFill>
                  <a:srgbClr val="26ADE4"/>
                </a:solidFill>
              </a:rPr>
              <a:t>)</a:t>
            </a:r>
          </a:p>
        </p:txBody>
      </p:sp>
      <p:sp>
        <p:nvSpPr>
          <p:cNvPr id="34" name="Rectangle 33"/>
          <p:cNvSpPr/>
          <p:nvPr/>
        </p:nvSpPr>
        <p:spPr>
          <a:xfrm>
            <a:off x="6402871" y="3838446"/>
            <a:ext cx="143180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 smtClean="0">
                <a:solidFill>
                  <a:srgbClr val="26ADE4"/>
                </a:solidFill>
              </a:rPr>
              <a:t>P (</a:t>
            </a:r>
            <a:r>
              <a:rPr lang="en-US" sz="4400" dirty="0">
                <a:solidFill>
                  <a:srgbClr val="F27435"/>
                </a:solidFill>
              </a:rPr>
              <a:t>X</a:t>
            </a:r>
            <a:r>
              <a:rPr lang="en-US" sz="4400" baseline="-25000" dirty="0">
                <a:solidFill>
                  <a:srgbClr val="F27435"/>
                </a:solidFill>
              </a:rPr>
              <a:t>0</a:t>
            </a:r>
            <a:r>
              <a:rPr lang="en-US" sz="4400" dirty="0" smtClean="0">
                <a:solidFill>
                  <a:srgbClr val="26ADE4"/>
                </a:solidFill>
              </a:rPr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4934625" y="4702002"/>
                <a:ext cx="2742866" cy="11739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is-IS" sz="2800" i="1" smtClean="0">
                              <a:solidFill>
                                <a:srgbClr val="26ADE4"/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23"/>
                            </m:rPr>
                            <a:rPr lang="en-IE" sz="2800" b="0" i="0" smtClean="0">
                              <a:solidFill>
                                <a:srgbClr val="26ADE4"/>
                              </a:solidFill>
                              <a:latin typeface="Cambria Math" charset="0"/>
                            </a:rPr>
                            <m:t>i</m:t>
                          </m:r>
                          <m:r>
                            <a:rPr lang="is-IS" sz="2800" i="0" smtClean="0">
                              <a:solidFill>
                                <a:srgbClr val="26ADE4"/>
                              </a:solidFill>
                              <a:latin typeface="Cambria Math" charset="0"/>
                            </a:rPr>
                            <m:t>=</m:t>
                          </m:r>
                          <m:r>
                            <a:rPr lang="en-IE" sz="2800" b="0" i="0" smtClean="0">
                              <a:solidFill>
                                <a:srgbClr val="26ADE4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is-IS" sz="2800" i="0" smtClean="0">
                              <a:solidFill>
                                <a:srgbClr val="26ADE4"/>
                              </a:solidFill>
                              <a:latin typeface="Cambria Math" charset="0"/>
                            </a:rPr>
                            <m:t>n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IE" sz="2800" b="0" i="0" smtClean="0">
                              <a:solidFill>
                                <a:srgbClr val="26ADE4"/>
                              </a:solidFill>
                              <a:latin typeface="Cambria Math" charset="0"/>
                            </a:rPr>
                            <m:t>P</m:t>
                          </m:r>
                          <m:d>
                            <m:dPr>
                              <m:ctrlPr>
                                <a:rPr lang="en-IE" sz="2800" b="0" i="1" smtClean="0">
                                  <a:solidFill>
                                    <a:srgbClr val="26ADE4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IE" sz="2800" b="0" i="0" smtClean="0">
                                  <a:solidFill>
                                    <a:srgbClr val="26ADE4"/>
                                  </a:solidFill>
                                  <a:latin typeface="Cambria Math" charset="0"/>
                                </a:rPr>
                                <m:t>E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IE" sz="2800">
                                  <a:solidFill>
                                    <a:srgbClr val="26ADE4"/>
                                  </a:solidFill>
                                  <a:latin typeface="Cambria Math" charset="0"/>
                                </a:rPr>
                                <m:t>X</m:t>
                              </m:r>
                              <m:r>
                                <a:rPr lang="en-IE" sz="2800" b="0" i="0" baseline="-25000" smtClean="0">
                                  <a:solidFill>
                                    <a:srgbClr val="26ADE4"/>
                                  </a:solidFill>
                                  <a:latin typeface="Cambria Math" charset="0"/>
                                </a:rPr>
                                <m:t>0</m:t>
                              </m:r>
                              <m:r>
                                <m:rPr>
                                  <m:sty m:val="p"/>
                                </m:rPr>
                                <a:rPr lang="en-IE" sz="2800" b="0" i="0" baseline="-25000" smtClean="0">
                                  <a:solidFill>
                                    <a:srgbClr val="26ADE4"/>
                                  </a:solidFill>
                                  <a:latin typeface="Cambria Math" charset="0"/>
                                </a:rPr>
                                <m:t>i</m:t>
                              </m:r>
                            </m:e>
                          </m:d>
                          <m:r>
                            <m:rPr>
                              <m:sty m:val="p"/>
                            </m:rPr>
                            <a:rPr lang="en-IE" sz="2800" b="0" i="0" smtClean="0">
                              <a:solidFill>
                                <a:srgbClr val="26ADE4"/>
                              </a:solidFill>
                              <a:latin typeface="Cambria Math" charset="0"/>
                            </a:rPr>
                            <m:t>P</m:t>
                          </m:r>
                          <m:r>
                            <a:rPr lang="en-IE" sz="2800" b="0" i="0" smtClean="0">
                              <a:solidFill>
                                <a:srgbClr val="26ADE4"/>
                              </a:solidFill>
                              <a:latin typeface="Cambria Math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IE" sz="2800">
                              <a:solidFill>
                                <a:srgbClr val="26ADE4"/>
                              </a:solidFill>
                              <a:latin typeface="Cambria Math" charset="0"/>
                            </a:rPr>
                            <m:t>X</m:t>
                          </m:r>
                          <m:r>
                            <m:rPr>
                              <m:sty m:val="p"/>
                            </m:rPr>
                            <a:rPr lang="en-IE" sz="2800" b="0" i="0" baseline="-25000" smtClean="0">
                              <a:solidFill>
                                <a:srgbClr val="26ADE4"/>
                              </a:solidFill>
                              <a:latin typeface="Cambria Math" charset="0"/>
                            </a:rPr>
                            <m:t>oi</m:t>
                          </m:r>
                          <m:r>
                            <a:rPr lang="en-IE" sz="2800" b="0" i="0" smtClean="0">
                              <a:solidFill>
                                <a:srgbClr val="26ADE4"/>
                              </a:solidFill>
                              <a:latin typeface="Cambria Math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800" dirty="0">
                  <a:solidFill>
                    <a:srgbClr val="26ADE4"/>
                  </a:solidFill>
                </a:endParaRPr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4625" y="4702002"/>
                <a:ext cx="2742866" cy="1173911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2974069" y="3089302"/>
            <a:ext cx="465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solidFill>
                  <a:srgbClr val="26ADE4"/>
                </a:solidFill>
              </a:rPr>
              <a:t>=</a:t>
            </a:r>
            <a:endParaRPr lang="en-US" sz="4400" dirty="0">
              <a:solidFill>
                <a:srgbClr val="26ADE4"/>
              </a:solidFill>
            </a:endParaRPr>
          </a:p>
        </p:txBody>
      </p:sp>
      <p:cxnSp>
        <p:nvCxnSpPr>
          <p:cNvPr id="36" name="Straight Connector 35"/>
          <p:cNvCxnSpPr/>
          <p:nvPr/>
        </p:nvCxnSpPr>
        <p:spPr>
          <a:xfrm flipH="1">
            <a:off x="3978831" y="3474023"/>
            <a:ext cx="4337855" cy="0"/>
          </a:xfrm>
          <a:prstGeom prst="line">
            <a:avLst/>
          </a:prstGeom>
          <a:ln>
            <a:solidFill>
              <a:srgbClr val="26ADE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8568525" y="3062956"/>
            <a:ext cx="465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solidFill>
                  <a:srgbClr val="26ADE4"/>
                </a:solidFill>
              </a:rPr>
              <a:t>=</a:t>
            </a:r>
            <a:endParaRPr lang="en-US" sz="4400" dirty="0">
              <a:solidFill>
                <a:srgbClr val="26ADE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5747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9370218" y="3021569"/>
            <a:ext cx="118917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solidFill>
                  <a:srgbClr val="26ADE4"/>
                </a:solidFill>
              </a:rPr>
              <a:t>P(</a:t>
            </a:r>
            <a:r>
              <a:rPr lang="en-US" sz="2800" dirty="0" err="1" smtClean="0">
                <a:solidFill>
                  <a:srgbClr val="26ADE4"/>
                </a:solidFill>
              </a:rPr>
              <a:t>E|</a:t>
            </a:r>
            <a:r>
              <a:rPr lang="en-US" sz="2800" dirty="0" err="1" smtClean="0">
                <a:solidFill>
                  <a:srgbClr val="F27435"/>
                </a:solidFill>
              </a:rPr>
              <a:t>X</a:t>
            </a:r>
            <a:r>
              <a:rPr lang="en-US" sz="2800" baseline="-25000" dirty="0" err="1">
                <a:solidFill>
                  <a:srgbClr val="F27435"/>
                </a:solidFill>
              </a:rPr>
              <a:t>t</a:t>
            </a:r>
            <a:r>
              <a:rPr lang="en-US" sz="2800" dirty="0" smtClean="0">
                <a:solidFill>
                  <a:srgbClr val="26ADE4"/>
                </a:solidFill>
              </a:rPr>
              <a:t>)</a:t>
            </a:r>
            <a:endParaRPr lang="en-US" sz="2800" baseline="-25000" dirty="0">
              <a:solidFill>
                <a:srgbClr val="26ADE4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0667414" y="3019205"/>
            <a:ext cx="84933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solidFill>
                  <a:srgbClr val="26ADE4"/>
                </a:solidFill>
              </a:rPr>
              <a:t>P(</a:t>
            </a:r>
            <a:r>
              <a:rPr lang="en-US" sz="2800" dirty="0" err="1" smtClean="0">
                <a:solidFill>
                  <a:srgbClr val="F27435"/>
                </a:solidFill>
              </a:rPr>
              <a:t>X</a:t>
            </a:r>
            <a:r>
              <a:rPr lang="en-US" sz="2800" baseline="-25000" dirty="0" err="1">
                <a:solidFill>
                  <a:srgbClr val="F27435"/>
                </a:solidFill>
              </a:rPr>
              <a:t>t</a:t>
            </a:r>
            <a:r>
              <a:rPr lang="en-US" sz="2800" dirty="0" smtClean="0">
                <a:solidFill>
                  <a:srgbClr val="26ADE4"/>
                </a:solidFill>
              </a:rPr>
              <a:t>)</a:t>
            </a:r>
          </a:p>
        </p:txBody>
      </p:sp>
      <p:sp>
        <p:nvSpPr>
          <p:cNvPr id="19" name="Rectangle 18"/>
          <p:cNvSpPr/>
          <p:nvPr/>
        </p:nvSpPr>
        <p:spPr>
          <a:xfrm>
            <a:off x="9377089" y="3524301"/>
            <a:ext cx="123623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solidFill>
                  <a:srgbClr val="26ADE4"/>
                </a:solidFill>
              </a:rPr>
              <a:t>P(E|</a:t>
            </a:r>
            <a:r>
              <a:rPr lang="en-US" sz="2800" dirty="0" smtClean="0">
                <a:solidFill>
                  <a:srgbClr val="F27435"/>
                </a:solidFill>
              </a:rPr>
              <a:t>X</a:t>
            </a:r>
            <a:r>
              <a:rPr lang="en-US" sz="2800" baseline="-25000" dirty="0" smtClean="0">
                <a:solidFill>
                  <a:srgbClr val="F27435"/>
                </a:solidFill>
              </a:rPr>
              <a:t>0</a:t>
            </a:r>
            <a:r>
              <a:rPr lang="en-US" sz="2800" dirty="0" smtClean="0">
                <a:solidFill>
                  <a:srgbClr val="26ADE4"/>
                </a:solidFill>
              </a:rPr>
              <a:t>)</a:t>
            </a:r>
            <a:endParaRPr lang="en-US" sz="2800" baseline="-25000" dirty="0">
              <a:solidFill>
                <a:srgbClr val="26ADE4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10676106" y="3542341"/>
            <a:ext cx="89473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solidFill>
                  <a:srgbClr val="26ADE4"/>
                </a:solidFill>
              </a:rPr>
              <a:t>P(</a:t>
            </a:r>
            <a:r>
              <a:rPr lang="en-US" sz="2800" dirty="0" smtClean="0">
                <a:solidFill>
                  <a:srgbClr val="F27435"/>
                </a:solidFill>
              </a:rPr>
              <a:t>X</a:t>
            </a:r>
            <a:r>
              <a:rPr lang="en-US" sz="2800" baseline="-25000" dirty="0">
                <a:solidFill>
                  <a:srgbClr val="F27435"/>
                </a:solidFill>
              </a:rPr>
              <a:t>o</a:t>
            </a:r>
            <a:r>
              <a:rPr lang="en-US" sz="2800" dirty="0" smtClean="0">
                <a:solidFill>
                  <a:srgbClr val="26ADE4"/>
                </a:solidFill>
              </a:rPr>
              <a:t>)</a:t>
            </a:r>
          </a:p>
        </p:txBody>
      </p:sp>
      <p:cxnSp>
        <p:nvCxnSpPr>
          <p:cNvPr id="21" name="Straight Connector 20"/>
          <p:cNvCxnSpPr/>
          <p:nvPr/>
        </p:nvCxnSpPr>
        <p:spPr>
          <a:xfrm flipH="1">
            <a:off x="9302606" y="3524469"/>
            <a:ext cx="2320552" cy="0"/>
          </a:xfrm>
          <a:prstGeom prst="line">
            <a:avLst/>
          </a:prstGeom>
          <a:ln>
            <a:solidFill>
              <a:srgbClr val="26ADE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434221" y="2684285"/>
            <a:ext cx="189462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 smtClean="0">
                <a:solidFill>
                  <a:srgbClr val="26ADE4"/>
                </a:solidFill>
              </a:rPr>
              <a:t>P (</a:t>
            </a:r>
            <a:r>
              <a:rPr lang="en-US" sz="4400" dirty="0" err="1">
                <a:solidFill>
                  <a:srgbClr val="F27435"/>
                </a:solidFill>
              </a:rPr>
              <a:t>X</a:t>
            </a:r>
            <a:r>
              <a:rPr lang="en-US" sz="4400" baseline="-25000" dirty="0" err="1">
                <a:solidFill>
                  <a:srgbClr val="F27435"/>
                </a:solidFill>
              </a:rPr>
              <a:t>t</a:t>
            </a:r>
            <a:r>
              <a:rPr lang="en-US" sz="4400" dirty="0" err="1" smtClean="0">
                <a:solidFill>
                  <a:srgbClr val="26ADE4"/>
                </a:solidFill>
              </a:rPr>
              <a:t>|E</a:t>
            </a:r>
            <a:r>
              <a:rPr lang="en-US" sz="4400" dirty="0" smtClean="0">
                <a:solidFill>
                  <a:srgbClr val="26ADE4"/>
                </a:solidFill>
              </a:rPr>
              <a:t>)</a:t>
            </a:r>
          </a:p>
        </p:txBody>
      </p:sp>
      <p:sp>
        <p:nvSpPr>
          <p:cNvPr id="26" name="Rectangle 25"/>
          <p:cNvSpPr/>
          <p:nvPr/>
        </p:nvSpPr>
        <p:spPr>
          <a:xfrm>
            <a:off x="434221" y="3474023"/>
            <a:ext cx="196720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 smtClean="0">
                <a:solidFill>
                  <a:srgbClr val="26ADE4"/>
                </a:solidFill>
              </a:rPr>
              <a:t>P (</a:t>
            </a:r>
            <a:r>
              <a:rPr lang="en-US" sz="4400" dirty="0" smtClean="0">
                <a:solidFill>
                  <a:srgbClr val="F27435"/>
                </a:solidFill>
              </a:rPr>
              <a:t>X</a:t>
            </a:r>
            <a:r>
              <a:rPr lang="en-US" sz="4400" baseline="-25000" dirty="0" smtClean="0">
                <a:solidFill>
                  <a:srgbClr val="F27435"/>
                </a:solidFill>
              </a:rPr>
              <a:t>0</a:t>
            </a:r>
            <a:r>
              <a:rPr lang="en-US" sz="4400" dirty="0" smtClean="0">
                <a:solidFill>
                  <a:srgbClr val="26ADE4"/>
                </a:solidFill>
              </a:rPr>
              <a:t>|E)</a:t>
            </a:r>
          </a:p>
        </p:txBody>
      </p:sp>
      <p:cxnSp>
        <p:nvCxnSpPr>
          <p:cNvPr id="27" name="Straight Connector 26"/>
          <p:cNvCxnSpPr/>
          <p:nvPr/>
        </p:nvCxnSpPr>
        <p:spPr>
          <a:xfrm flipH="1">
            <a:off x="221255" y="3474665"/>
            <a:ext cx="2320552" cy="0"/>
          </a:xfrm>
          <a:prstGeom prst="line">
            <a:avLst/>
          </a:prstGeom>
          <a:ln>
            <a:solidFill>
              <a:srgbClr val="26ADE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H="1">
            <a:off x="4217162" y="1995247"/>
            <a:ext cx="3654936" cy="0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4505918" y="1177681"/>
            <a:ext cx="189462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 smtClean="0">
                <a:solidFill>
                  <a:srgbClr val="26ADE4"/>
                </a:solidFill>
              </a:rPr>
              <a:t>P (</a:t>
            </a:r>
            <a:r>
              <a:rPr lang="en-US" sz="4400" dirty="0" err="1" smtClean="0">
                <a:solidFill>
                  <a:srgbClr val="26ADE4"/>
                </a:solidFill>
              </a:rPr>
              <a:t>E|</a:t>
            </a:r>
            <a:r>
              <a:rPr lang="en-US" sz="4400" dirty="0" err="1">
                <a:solidFill>
                  <a:srgbClr val="F27435"/>
                </a:solidFill>
              </a:rPr>
              <a:t>X</a:t>
            </a:r>
            <a:r>
              <a:rPr lang="en-US" sz="4400" baseline="-25000" dirty="0" err="1">
                <a:solidFill>
                  <a:srgbClr val="F27435"/>
                </a:solidFill>
              </a:rPr>
              <a:t>t</a:t>
            </a:r>
            <a:r>
              <a:rPr lang="en-US" sz="4400" dirty="0" smtClean="0">
                <a:solidFill>
                  <a:srgbClr val="26ADE4"/>
                </a:solidFill>
              </a:rPr>
              <a:t>)</a:t>
            </a:r>
          </a:p>
        </p:txBody>
      </p:sp>
      <p:sp>
        <p:nvSpPr>
          <p:cNvPr id="30" name="Rectangle 29"/>
          <p:cNvSpPr/>
          <p:nvPr/>
        </p:nvSpPr>
        <p:spPr>
          <a:xfrm>
            <a:off x="6396196" y="1177680"/>
            <a:ext cx="135921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 smtClean="0">
                <a:solidFill>
                  <a:srgbClr val="26ADE4"/>
                </a:solidFill>
              </a:rPr>
              <a:t>P (</a:t>
            </a:r>
            <a:r>
              <a:rPr lang="en-US" sz="4400" dirty="0" err="1">
                <a:solidFill>
                  <a:srgbClr val="F27435"/>
                </a:solidFill>
              </a:rPr>
              <a:t>X</a:t>
            </a:r>
            <a:r>
              <a:rPr lang="en-US" sz="4400" baseline="-25000" dirty="0" err="1">
                <a:solidFill>
                  <a:srgbClr val="F27435"/>
                </a:solidFill>
              </a:rPr>
              <a:t>t</a:t>
            </a:r>
            <a:r>
              <a:rPr lang="en-US" sz="4400" dirty="0" smtClean="0">
                <a:solidFill>
                  <a:srgbClr val="26ADE4"/>
                </a:solidFill>
              </a:rPr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4927950" y="2041236"/>
                <a:ext cx="2705997" cy="11739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is-IS" sz="2800" i="1" smtClean="0">
                              <a:solidFill>
                                <a:srgbClr val="26ADE4"/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23"/>
                            </m:rPr>
                            <a:rPr lang="en-IE" sz="2800" b="0" i="0" smtClean="0">
                              <a:solidFill>
                                <a:srgbClr val="26ADE4"/>
                              </a:solidFill>
                              <a:latin typeface="Cambria Math" charset="0"/>
                            </a:rPr>
                            <m:t>i</m:t>
                          </m:r>
                          <m:r>
                            <a:rPr lang="is-IS" sz="2800" i="0" smtClean="0">
                              <a:solidFill>
                                <a:srgbClr val="26ADE4"/>
                              </a:solidFill>
                              <a:latin typeface="Cambria Math" charset="0"/>
                            </a:rPr>
                            <m:t>=</m:t>
                          </m:r>
                          <m:r>
                            <a:rPr lang="en-IE" sz="2800" b="0" i="0" smtClean="0">
                              <a:solidFill>
                                <a:srgbClr val="26ADE4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is-IS" sz="2800" i="0" smtClean="0">
                              <a:solidFill>
                                <a:srgbClr val="26ADE4"/>
                              </a:solidFill>
                              <a:latin typeface="Cambria Math" charset="0"/>
                            </a:rPr>
                            <m:t>n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IE" sz="2800" b="0" i="0" smtClean="0">
                              <a:solidFill>
                                <a:srgbClr val="26ADE4"/>
                              </a:solidFill>
                              <a:latin typeface="Cambria Math" charset="0"/>
                            </a:rPr>
                            <m:t>P</m:t>
                          </m:r>
                          <m:d>
                            <m:dPr>
                              <m:ctrlPr>
                                <a:rPr lang="en-IE" sz="2800" b="0" i="1" smtClean="0">
                                  <a:solidFill>
                                    <a:srgbClr val="26ADE4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IE" sz="2800" b="0" i="0" smtClean="0">
                                  <a:solidFill>
                                    <a:srgbClr val="26ADE4"/>
                                  </a:solidFill>
                                  <a:latin typeface="Cambria Math" charset="0"/>
                                </a:rPr>
                                <m:t>E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IE" sz="2800" b="0" i="0" smtClean="0">
                                  <a:solidFill>
                                    <a:srgbClr val="26ADE4"/>
                                  </a:solidFill>
                                  <a:latin typeface="Cambria Math" charset="0"/>
                                </a:rPr>
                                <m:t>X</m:t>
                              </m:r>
                              <m:r>
                                <m:rPr>
                                  <m:sty m:val="p"/>
                                </m:rPr>
                                <a:rPr lang="en-IE" sz="2800" b="0" i="0" baseline="-25000" smtClean="0">
                                  <a:solidFill>
                                    <a:srgbClr val="26ADE4"/>
                                  </a:solidFill>
                                  <a:latin typeface="Cambria Math" charset="0"/>
                                </a:rPr>
                                <m:t>ti</m:t>
                              </m:r>
                            </m:e>
                          </m:d>
                          <m:r>
                            <m:rPr>
                              <m:sty m:val="p"/>
                            </m:rPr>
                            <a:rPr lang="en-IE" sz="2800" b="0" i="0" smtClean="0">
                              <a:solidFill>
                                <a:srgbClr val="26ADE4"/>
                              </a:solidFill>
                              <a:latin typeface="Cambria Math" charset="0"/>
                            </a:rPr>
                            <m:t>P</m:t>
                          </m:r>
                          <m:r>
                            <a:rPr lang="en-IE" sz="2800" b="0" i="0" smtClean="0">
                              <a:solidFill>
                                <a:srgbClr val="26ADE4"/>
                              </a:solidFill>
                              <a:latin typeface="Cambria Math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IE" sz="2800">
                              <a:solidFill>
                                <a:srgbClr val="26ADE4"/>
                              </a:solidFill>
                              <a:latin typeface="Cambria Math" charset="0"/>
                            </a:rPr>
                            <m:t>X</m:t>
                          </m:r>
                          <m:r>
                            <m:rPr>
                              <m:sty m:val="p"/>
                            </m:rPr>
                            <a:rPr lang="en-IE" sz="2800" baseline="-25000">
                              <a:solidFill>
                                <a:srgbClr val="26ADE4"/>
                              </a:solidFill>
                              <a:latin typeface="Cambria Math" charset="0"/>
                            </a:rPr>
                            <m:t>ti</m:t>
                          </m:r>
                          <m:r>
                            <a:rPr lang="en-IE" sz="2800" b="0" i="0" smtClean="0">
                              <a:solidFill>
                                <a:srgbClr val="26ADE4"/>
                              </a:solidFill>
                              <a:latin typeface="Cambria Math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800" dirty="0">
                  <a:solidFill>
                    <a:srgbClr val="26ADE4"/>
                  </a:solidFill>
                </a:endParaRPr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7950" y="2041236"/>
                <a:ext cx="2705997" cy="1173911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Connector 31"/>
          <p:cNvCxnSpPr/>
          <p:nvPr/>
        </p:nvCxnSpPr>
        <p:spPr>
          <a:xfrm flipH="1">
            <a:off x="4223837" y="4656013"/>
            <a:ext cx="3654936" cy="0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4512593" y="3838447"/>
            <a:ext cx="196720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 smtClean="0">
                <a:solidFill>
                  <a:srgbClr val="26ADE4"/>
                </a:solidFill>
              </a:rPr>
              <a:t>P (E|</a:t>
            </a:r>
            <a:r>
              <a:rPr lang="en-US" sz="4400" dirty="0">
                <a:solidFill>
                  <a:srgbClr val="F27435"/>
                </a:solidFill>
              </a:rPr>
              <a:t>X</a:t>
            </a:r>
            <a:r>
              <a:rPr lang="en-US" sz="4400" baseline="-25000" dirty="0">
                <a:solidFill>
                  <a:srgbClr val="F27435"/>
                </a:solidFill>
              </a:rPr>
              <a:t>0</a:t>
            </a:r>
            <a:r>
              <a:rPr lang="en-US" sz="4400" dirty="0" smtClean="0">
                <a:solidFill>
                  <a:srgbClr val="26ADE4"/>
                </a:solidFill>
              </a:rPr>
              <a:t>)</a:t>
            </a:r>
          </a:p>
        </p:txBody>
      </p:sp>
      <p:sp>
        <p:nvSpPr>
          <p:cNvPr id="34" name="Rectangle 33"/>
          <p:cNvSpPr/>
          <p:nvPr/>
        </p:nvSpPr>
        <p:spPr>
          <a:xfrm>
            <a:off x="6402871" y="3838446"/>
            <a:ext cx="143180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 smtClean="0">
                <a:solidFill>
                  <a:srgbClr val="26ADE4"/>
                </a:solidFill>
              </a:rPr>
              <a:t>P (</a:t>
            </a:r>
            <a:r>
              <a:rPr lang="en-US" sz="4400" dirty="0">
                <a:solidFill>
                  <a:srgbClr val="F27435"/>
                </a:solidFill>
              </a:rPr>
              <a:t>X</a:t>
            </a:r>
            <a:r>
              <a:rPr lang="en-US" sz="4400" baseline="-25000" dirty="0">
                <a:solidFill>
                  <a:srgbClr val="F27435"/>
                </a:solidFill>
              </a:rPr>
              <a:t>0</a:t>
            </a:r>
            <a:r>
              <a:rPr lang="en-US" sz="4400" dirty="0" smtClean="0">
                <a:solidFill>
                  <a:srgbClr val="26ADE4"/>
                </a:solidFill>
              </a:rPr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4934625" y="4702002"/>
                <a:ext cx="2742866" cy="11739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is-IS" sz="2800" i="1" smtClean="0">
                              <a:solidFill>
                                <a:srgbClr val="26ADE4"/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23"/>
                            </m:rPr>
                            <a:rPr lang="en-IE" sz="2800" b="0" i="0" smtClean="0">
                              <a:solidFill>
                                <a:srgbClr val="26ADE4"/>
                              </a:solidFill>
                              <a:latin typeface="Cambria Math" charset="0"/>
                            </a:rPr>
                            <m:t>i</m:t>
                          </m:r>
                          <m:r>
                            <a:rPr lang="is-IS" sz="2800" i="0" smtClean="0">
                              <a:solidFill>
                                <a:srgbClr val="26ADE4"/>
                              </a:solidFill>
                              <a:latin typeface="Cambria Math" charset="0"/>
                            </a:rPr>
                            <m:t>=</m:t>
                          </m:r>
                          <m:r>
                            <a:rPr lang="en-IE" sz="2800" b="0" i="0" smtClean="0">
                              <a:solidFill>
                                <a:srgbClr val="26ADE4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is-IS" sz="2800" i="0" smtClean="0">
                              <a:solidFill>
                                <a:srgbClr val="26ADE4"/>
                              </a:solidFill>
                              <a:latin typeface="Cambria Math" charset="0"/>
                            </a:rPr>
                            <m:t>n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IE" sz="2800" b="0" i="0" smtClean="0">
                              <a:solidFill>
                                <a:srgbClr val="26ADE4"/>
                              </a:solidFill>
                              <a:latin typeface="Cambria Math" charset="0"/>
                            </a:rPr>
                            <m:t>P</m:t>
                          </m:r>
                          <m:d>
                            <m:dPr>
                              <m:ctrlPr>
                                <a:rPr lang="en-IE" sz="2800" b="0" i="1" smtClean="0">
                                  <a:solidFill>
                                    <a:srgbClr val="26ADE4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IE" sz="2800" b="0" i="0" smtClean="0">
                                  <a:solidFill>
                                    <a:srgbClr val="26ADE4"/>
                                  </a:solidFill>
                                  <a:latin typeface="Cambria Math" charset="0"/>
                                </a:rPr>
                                <m:t>E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IE" sz="2800">
                                  <a:solidFill>
                                    <a:srgbClr val="26ADE4"/>
                                  </a:solidFill>
                                  <a:latin typeface="Cambria Math" charset="0"/>
                                </a:rPr>
                                <m:t>X</m:t>
                              </m:r>
                              <m:r>
                                <a:rPr lang="en-IE" sz="2800" b="0" i="0" baseline="-25000" smtClean="0">
                                  <a:solidFill>
                                    <a:srgbClr val="26ADE4"/>
                                  </a:solidFill>
                                  <a:latin typeface="Cambria Math" charset="0"/>
                                </a:rPr>
                                <m:t>0</m:t>
                              </m:r>
                              <m:r>
                                <m:rPr>
                                  <m:sty m:val="p"/>
                                </m:rPr>
                                <a:rPr lang="en-IE" sz="2800" b="0" i="0" baseline="-25000" smtClean="0">
                                  <a:solidFill>
                                    <a:srgbClr val="26ADE4"/>
                                  </a:solidFill>
                                  <a:latin typeface="Cambria Math" charset="0"/>
                                </a:rPr>
                                <m:t>i</m:t>
                              </m:r>
                            </m:e>
                          </m:d>
                          <m:r>
                            <m:rPr>
                              <m:sty m:val="p"/>
                            </m:rPr>
                            <a:rPr lang="en-IE" sz="2800" b="0" i="0" smtClean="0">
                              <a:solidFill>
                                <a:srgbClr val="26ADE4"/>
                              </a:solidFill>
                              <a:latin typeface="Cambria Math" charset="0"/>
                            </a:rPr>
                            <m:t>P</m:t>
                          </m:r>
                          <m:r>
                            <a:rPr lang="en-IE" sz="2800" b="0" i="0" smtClean="0">
                              <a:solidFill>
                                <a:srgbClr val="26ADE4"/>
                              </a:solidFill>
                              <a:latin typeface="Cambria Math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IE" sz="2800">
                              <a:solidFill>
                                <a:srgbClr val="26ADE4"/>
                              </a:solidFill>
                              <a:latin typeface="Cambria Math" charset="0"/>
                            </a:rPr>
                            <m:t>X</m:t>
                          </m:r>
                          <m:r>
                            <m:rPr>
                              <m:sty m:val="p"/>
                            </m:rPr>
                            <a:rPr lang="en-IE" sz="2800" b="0" i="0" baseline="-25000" smtClean="0">
                              <a:solidFill>
                                <a:srgbClr val="26ADE4"/>
                              </a:solidFill>
                              <a:latin typeface="Cambria Math" charset="0"/>
                            </a:rPr>
                            <m:t>oi</m:t>
                          </m:r>
                          <m:r>
                            <a:rPr lang="en-IE" sz="2800" b="0" i="0" smtClean="0">
                              <a:solidFill>
                                <a:srgbClr val="26ADE4"/>
                              </a:solidFill>
                              <a:latin typeface="Cambria Math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800" dirty="0">
                  <a:solidFill>
                    <a:srgbClr val="26ADE4"/>
                  </a:solidFill>
                </a:endParaRPr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4625" y="4702002"/>
                <a:ext cx="2742866" cy="1173911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2974069" y="3089302"/>
            <a:ext cx="465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solidFill>
                  <a:srgbClr val="26ADE4"/>
                </a:solidFill>
              </a:rPr>
              <a:t>=</a:t>
            </a:r>
            <a:endParaRPr lang="en-US" sz="4400" dirty="0">
              <a:solidFill>
                <a:srgbClr val="26ADE4"/>
              </a:solidFill>
            </a:endParaRPr>
          </a:p>
        </p:txBody>
      </p:sp>
      <p:cxnSp>
        <p:nvCxnSpPr>
          <p:cNvPr id="36" name="Straight Connector 35"/>
          <p:cNvCxnSpPr/>
          <p:nvPr/>
        </p:nvCxnSpPr>
        <p:spPr>
          <a:xfrm flipH="1">
            <a:off x="3978831" y="3474023"/>
            <a:ext cx="4337855" cy="0"/>
          </a:xfrm>
          <a:prstGeom prst="line">
            <a:avLst/>
          </a:prstGeom>
          <a:ln>
            <a:solidFill>
              <a:srgbClr val="26ADE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8568525" y="3062956"/>
            <a:ext cx="465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solidFill>
                  <a:srgbClr val="26ADE4"/>
                </a:solidFill>
              </a:rPr>
              <a:t>=</a:t>
            </a:r>
            <a:endParaRPr lang="en-US" sz="4400" dirty="0">
              <a:solidFill>
                <a:srgbClr val="26ADE4"/>
              </a:solidFill>
            </a:endParaRPr>
          </a:p>
        </p:txBody>
      </p:sp>
      <p:cxnSp>
        <p:nvCxnSpPr>
          <p:cNvPr id="3" name="Straight Connector 2"/>
          <p:cNvCxnSpPr/>
          <p:nvPr/>
        </p:nvCxnSpPr>
        <p:spPr>
          <a:xfrm flipV="1">
            <a:off x="4512593" y="4942114"/>
            <a:ext cx="3242821" cy="674915"/>
          </a:xfrm>
          <a:prstGeom prst="line">
            <a:avLst/>
          </a:prstGeom>
          <a:ln>
            <a:solidFill>
              <a:srgbClr val="F274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V="1">
            <a:off x="4472181" y="2375756"/>
            <a:ext cx="3242821" cy="674915"/>
          </a:xfrm>
          <a:prstGeom prst="line">
            <a:avLst/>
          </a:prstGeom>
          <a:ln>
            <a:solidFill>
              <a:srgbClr val="F274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5109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0" name="Ink 29"/>
              <p14:cNvContentPartPr/>
              <p14:nvPr/>
            </p14:nvContentPartPr>
            <p14:xfrm>
              <a:off x="6500576" y="3834601"/>
              <a:ext cx="4797600" cy="2000160"/>
            </p14:xfrm>
          </p:contentPart>
        </mc:Choice>
        <mc:Fallback xmlns="">
          <p:pic>
            <p:nvPicPr>
              <p:cNvPr id="30" name="Ink 29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487976" y="3822001"/>
                <a:ext cx="4822439" cy="202500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Title 1"/>
          <p:cNvSpPr txBox="1">
            <a:spLocks/>
          </p:cNvSpPr>
          <p:nvPr/>
        </p:nvSpPr>
        <p:spPr>
          <a:xfrm>
            <a:off x="437685" y="0"/>
            <a:ext cx="11329259" cy="1143000"/>
          </a:xfrm>
          <a:prstGeom prst="rect">
            <a:avLst/>
          </a:prstGeom>
        </p:spPr>
        <p:txBody>
          <a:bodyPr vert="horz" lIns="121920" tIns="60960" rIns="121920" bIns="6096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5333" b="1" dirty="0">
                <a:solidFill>
                  <a:srgbClr val="F27435"/>
                </a:solidFill>
              </a:rPr>
              <a:t>M</a:t>
            </a:r>
            <a:r>
              <a:rPr lang="en-GB" sz="5333" dirty="0">
                <a:solidFill>
                  <a:srgbClr val="F27435"/>
                </a:solidFill>
              </a:rPr>
              <a:t>onte </a:t>
            </a:r>
            <a:r>
              <a:rPr lang="en-GB" sz="5333" b="1" dirty="0" smtClean="0">
                <a:solidFill>
                  <a:srgbClr val="F27435"/>
                </a:solidFill>
              </a:rPr>
              <a:t>C</a:t>
            </a:r>
            <a:r>
              <a:rPr lang="en-GB" sz="5333" dirty="0" smtClean="0">
                <a:solidFill>
                  <a:srgbClr val="F27435"/>
                </a:solidFill>
              </a:rPr>
              <a:t>arlo </a:t>
            </a:r>
            <a:r>
              <a:rPr lang="en-GB" sz="5333" b="1" dirty="0" smtClean="0">
                <a:solidFill>
                  <a:srgbClr val="F27435"/>
                </a:solidFill>
              </a:rPr>
              <a:t>M</a:t>
            </a:r>
            <a:r>
              <a:rPr lang="en-GB" sz="5333" dirty="0" smtClean="0">
                <a:solidFill>
                  <a:srgbClr val="F27435"/>
                </a:solidFill>
              </a:rPr>
              <a:t>arkov </a:t>
            </a:r>
            <a:r>
              <a:rPr lang="en-GB" sz="5333" b="1" dirty="0" smtClean="0">
                <a:solidFill>
                  <a:srgbClr val="F27435"/>
                </a:solidFill>
              </a:rPr>
              <a:t>C</a:t>
            </a:r>
            <a:r>
              <a:rPr lang="en-GB" sz="5333" dirty="0" smtClean="0">
                <a:solidFill>
                  <a:srgbClr val="F27435"/>
                </a:solidFill>
              </a:rPr>
              <a:t>hain</a:t>
            </a:r>
            <a:endParaRPr lang="en-GB" sz="5333" dirty="0">
              <a:solidFill>
                <a:srgbClr val="F27435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15915" y="2458755"/>
            <a:ext cx="5486400" cy="1800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a-DK" sz="3333" b="1" dirty="0">
                <a:solidFill>
                  <a:schemeClr val="bg1">
                    <a:lumMod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y</a:t>
            </a:r>
            <a:r>
              <a:rPr lang="da-DK" sz="3333" dirty="0">
                <a:solidFill>
                  <a:schemeClr val="bg1">
                    <a:lumMod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= </a:t>
            </a:r>
            <a:r>
              <a:rPr lang="da-DK" sz="3333" b="1" dirty="0">
                <a:solidFill>
                  <a:schemeClr val="bg1">
                    <a:lumMod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r>
              <a:rPr lang="el-GR" sz="3333" b="1" dirty="0">
                <a:solidFill>
                  <a:schemeClr val="bg1">
                    <a:lumMod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β</a:t>
            </a:r>
            <a:r>
              <a:rPr lang="da-DK" sz="3333" dirty="0">
                <a:solidFill>
                  <a:schemeClr val="bg1">
                    <a:lumMod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+ </a:t>
            </a:r>
            <a:r>
              <a:rPr lang="da-DK" sz="3333" b="1" dirty="0">
                <a:solidFill>
                  <a:schemeClr val="bg1">
                    <a:lumMod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Zu</a:t>
            </a:r>
            <a:r>
              <a:rPr lang="da-DK" sz="3333" dirty="0">
                <a:solidFill>
                  <a:schemeClr val="bg1">
                    <a:lumMod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+ </a:t>
            </a:r>
            <a:r>
              <a:rPr lang="da-DK" sz="3333" b="1" dirty="0">
                <a:solidFill>
                  <a:schemeClr val="bg1">
                    <a:lumMod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e</a:t>
            </a:r>
            <a:endParaRPr lang="da-DK" sz="3333" b="1" baseline="-25000" dirty="0">
              <a:solidFill>
                <a:schemeClr val="bg1">
                  <a:lumMod val="75000"/>
                </a:schemeClr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6" name="Ink 25"/>
              <p14:cNvContentPartPr/>
              <p14:nvPr/>
            </p14:nvContentPartPr>
            <p14:xfrm>
              <a:off x="8269368" y="2940561"/>
              <a:ext cx="692160" cy="28320"/>
            </p14:xfrm>
          </p:contentPart>
        </mc:Choice>
        <mc:Fallback xmlns="">
          <p:pic>
            <p:nvPicPr>
              <p:cNvPr id="26" name="Ink 25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256770" y="2928014"/>
                <a:ext cx="716996" cy="530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4" name="Ink 33"/>
              <p14:cNvContentPartPr/>
              <p14:nvPr/>
            </p14:nvContentPartPr>
            <p14:xfrm>
              <a:off x="1662168" y="2520561"/>
              <a:ext cx="422400" cy="938880"/>
            </p14:xfrm>
          </p:contentPart>
        </mc:Choice>
        <mc:Fallback xmlns="">
          <p:pic>
            <p:nvPicPr>
              <p:cNvPr id="34" name="Ink 33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649925" y="2507961"/>
                <a:ext cx="447247" cy="96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58" name="Ink 157"/>
              <p14:cNvContentPartPr/>
              <p14:nvPr/>
            </p14:nvContentPartPr>
            <p14:xfrm>
              <a:off x="8794488" y="2873361"/>
              <a:ext cx="190560" cy="178080"/>
            </p14:xfrm>
          </p:contentPart>
        </mc:Choice>
        <mc:Fallback xmlns="">
          <p:pic>
            <p:nvPicPr>
              <p:cNvPr id="158" name="Ink 157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781880" y="2860769"/>
                <a:ext cx="215416" cy="2029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21" name="Ink 220"/>
              <p14:cNvContentPartPr/>
              <p14:nvPr/>
            </p14:nvContentPartPr>
            <p14:xfrm>
              <a:off x="0" y="0"/>
              <a:ext cx="0" cy="0"/>
            </p14:xfrm>
          </p:contentPart>
        </mc:Choice>
        <mc:Fallback xmlns="">
          <p:pic>
            <p:nvPicPr>
              <p:cNvPr id="221" name="Ink 220"/>
              <p:cNvPicPr/>
              <p:nvPr/>
            </p:nvPicPr>
            <p:blipFill>
              <a:stretch>
                <a:fillRect/>
              </a:stretch>
            </p:blipFill>
            <p:spPr>
              <a:xfrm>
                <a:off x="0" y="0"/>
                <a:ext cx="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4" name="Ink 3"/>
              <p14:cNvContentPartPr/>
              <p14:nvPr/>
            </p14:nvContentPartPr>
            <p14:xfrm>
              <a:off x="6288888" y="2475441"/>
              <a:ext cx="1784640" cy="93504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276647" y="2462839"/>
                <a:ext cx="1809482" cy="9598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9" name="Ink 18"/>
              <p14:cNvContentPartPr/>
              <p14:nvPr/>
            </p14:nvContentPartPr>
            <p14:xfrm>
              <a:off x="6487128" y="2688081"/>
              <a:ext cx="1501920" cy="563520"/>
            </p14:xfrm>
          </p:contentPart>
        </mc:Choice>
        <mc:Fallback xmlns="">
          <p:pic>
            <p:nvPicPr>
              <p:cNvPr id="19" name="Ink 18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474528" y="2675478"/>
                <a:ext cx="1526760" cy="5883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0" name="Ink 19"/>
              <p14:cNvContentPartPr/>
              <p14:nvPr/>
            </p14:nvContentPartPr>
            <p14:xfrm>
              <a:off x="1839768" y="2623761"/>
              <a:ext cx="4123680" cy="1635194"/>
            </p14:xfrm>
          </p:contentPart>
        </mc:Choice>
        <mc:Fallback xmlns="">
          <p:pic>
            <p:nvPicPr>
              <p:cNvPr id="20" name="Ink 19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827530" y="2611526"/>
                <a:ext cx="4148515" cy="166002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33" name="Ink 32"/>
              <p14:cNvContentPartPr/>
              <p14:nvPr/>
            </p14:nvContentPartPr>
            <p14:xfrm>
              <a:off x="5387928" y="3050001"/>
              <a:ext cx="723840" cy="272160"/>
            </p14:xfrm>
          </p:contentPart>
        </mc:Choice>
        <mc:Fallback xmlns="">
          <p:pic>
            <p:nvPicPr>
              <p:cNvPr id="33" name="Ink 32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5375324" y="3037401"/>
                <a:ext cx="748688" cy="2970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extBox 1"/>
          <p:cNvSpPr txBox="1"/>
          <p:nvPr/>
        </p:nvSpPr>
        <p:spPr>
          <a:xfrm>
            <a:off x="6869263" y="1565064"/>
            <a:ext cx="62388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rgbClr val="F27435"/>
                </a:solidFill>
              </a:rPr>
              <a:t>X</a:t>
            </a:r>
            <a:r>
              <a:rPr lang="en-US" sz="4000" baseline="-25000" dirty="0" smtClean="0">
                <a:solidFill>
                  <a:srgbClr val="F27435"/>
                </a:solidFill>
              </a:rPr>
              <a:t>0</a:t>
            </a:r>
            <a:endParaRPr lang="en-US" sz="4000" baseline="-25000" dirty="0">
              <a:solidFill>
                <a:srgbClr val="F27435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9949903" y="1595269"/>
            <a:ext cx="55688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err="1" smtClean="0">
                <a:solidFill>
                  <a:srgbClr val="F27435"/>
                </a:solidFill>
              </a:rPr>
              <a:t>X</a:t>
            </a:r>
            <a:r>
              <a:rPr lang="en-US" sz="4000" baseline="-25000" dirty="0" err="1" smtClean="0">
                <a:solidFill>
                  <a:srgbClr val="F27435"/>
                </a:solidFill>
              </a:rPr>
              <a:t>t</a:t>
            </a:r>
            <a:endParaRPr lang="en-US" sz="4000" baseline="-25000" dirty="0">
              <a:solidFill>
                <a:srgbClr val="F27435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9" name="Ink 28"/>
              <p14:cNvContentPartPr/>
              <p14:nvPr/>
            </p14:nvContentPartPr>
            <p14:xfrm>
              <a:off x="9257648" y="5168281"/>
              <a:ext cx="722400" cy="47040"/>
            </p14:xfrm>
          </p:contentPart>
        </mc:Choice>
        <mc:Fallback xmlns="">
          <p:pic>
            <p:nvPicPr>
              <p:cNvPr id="29" name="Ink 28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9245404" y="5155713"/>
                <a:ext cx="747248" cy="7181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31" name="Ink 30"/>
              <p14:cNvContentPartPr/>
              <p14:nvPr/>
            </p14:nvContentPartPr>
            <p14:xfrm>
              <a:off x="10011728" y="4834681"/>
              <a:ext cx="22080" cy="671520"/>
            </p14:xfrm>
          </p:contentPart>
        </mc:Choice>
        <mc:Fallback xmlns="">
          <p:pic>
            <p:nvPicPr>
              <p:cNvPr id="31" name="Ink 30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9999263" y="4822079"/>
                <a:ext cx="46653" cy="6963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32" name="Ink 31"/>
              <p14:cNvContentPartPr/>
              <p14:nvPr/>
            </p14:nvContentPartPr>
            <p14:xfrm>
              <a:off x="6196688" y="3757081"/>
              <a:ext cx="2293920" cy="1106400"/>
            </p14:xfrm>
          </p:contentPart>
        </mc:Choice>
        <mc:Fallback xmlns="">
          <p:pic>
            <p:nvPicPr>
              <p:cNvPr id="32" name="Ink 31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6184088" y="3744480"/>
                <a:ext cx="2318760" cy="11312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35" name="Ink 34"/>
              <p14:cNvContentPartPr/>
              <p14:nvPr/>
            </p14:nvContentPartPr>
            <p14:xfrm>
              <a:off x="7016088" y="3342972"/>
              <a:ext cx="2941440" cy="555840"/>
            </p14:xfrm>
          </p:contentPart>
        </mc:Choice>
        <mc:Fallback xmlns="">
          <p:pic>
            <p:nvPicPr>
              <p:cNvPr id="35" name="Ink 34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7003489" y="3330372"/>
                <a:ext cx="2966279" cy="58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37" name="Ink 36"/>
              <p14:cNvContentPartPr/>
              <p14:nvPr/>
            </p14:nvContentPartPr>
            <p14:xfrm>
              <a:off x="6648848" y="4598521"/>
              <a:ext cx="384960" cy="1067520"/>
            </p14:xfrm>
          </p:contentPart>
        </mc:Choice>
        <mc:Fallback xmlns="">
          <p:pic>
            <p:nvPicPr>
              <p:cNvPr id="37" name="Ink 36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6636244" y="4585920"/>
                <a:ext cx="409808" cy="10923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38" name="Ink 37"/>
              <p14:cNvContentPartPr/>
              <p14:nvPr/>
            </p14:nvContentPartPr>
            <p14:xfrm>
              <a:off x="5798808" y="3666321"/>
              <a:ext cx="620160" cy="209280"/>
            </p14:xfrm>
          </p:contentPart>
        </mc:Choice>
        <mc:Fallback xmlns="">
          <p:pic>
            <p:nvPicPr>
              <p:cNvPr id="38" name="Ink 37"/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786210" y="3653735"/>
                <a:ext cx="644995" cy="234092"/>
              </a:xfrm>
              <a:prstGeom prst="rect">
                <a:avLst/>
              </a:prstGeom>
            </p:spPr>
          </p:pic>
        </mc:Fallback>
      </mc:AlternateContent>
      <p:sp>
        <p:nvSpPr>
          <p:cNvPr id="6" name="Rectangle 5"/>
          <p:cNvSpPr/>
          <p:nvPr/>
        </p:nvSpPr>
        <p:spPr>
          <a:xfrm>
            <a:off x="9360673" y="3977840"/>
            <a:ext cx="2550320" cy="92197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9497576" y="4003481"/>
            <a:ext cx="196951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solidFill>
                  <a:srgbClr val="26ADE4"/>
                </a:solidFill>
              </a:rPr>
              <a:t>Posterior</a:t>
            </a:r>
            <a:r>
              <a:rPr lang="en-US" sz="2800" dirty="0">
                <a:solidFill>
                  <a:srgbClr val="26ADE4"/>
                </a:solidFill>
              </a:rPr>
              <a:t> </a:t>
            </a:r>
            <a:r>
              <a:rPr lang="en-US" sz="2800" dirty="0" smtClean="0">
                <a:solidFill>
                  <a:srgbClr val="26ADE4"/>
                </a:solidFill>
              </a:rPr>
              <a:t>X</a:t>
            </a:r>
            <a:r>
              <a:rPr lang="en-US" sz="2800" baseline="-25000" dirty="0" smtClean="0">
                <a:solidFill>
                  <a:srgbClr val="26ADE4"/>
                </a:solidFill>
              </a:rPr>
              <a:t>t2</a:t>
            </a:r>
            <a:endParaRPr lang="en-US" sz="2800" baseline="-25000" dirty="0">
              <a:solidFill>
                <a:srgbClr val="26ADE4"/>
              </a:solidFill>
            </a:endParaRPr>
          </a:p>
        </p:txBody>
      </p:sp>
      <p:cxnSp>
        <p:nvCxnSpPr>
          <p:cNvPr id="49" name="Straight Connector 48"/>
          <p:cNvCxnSpPr/>
          <p:nvPr/>
        </p:nvCxnSpPr>
        <p:spPr>
          <a:xfrm flipH="1">
            <a:off x="9250769" y="4487066"/>
            <a:ext cx="2320552" cy="0"/>
          </a:xfrm>
          <a:prstGeom prst="line">
            <a:avLst/>
          </a:prstGeom>
          <a:ln>
            <a:solidFill>
              <a:srgbClr val="26ADE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9498705" y="4393597"/>
            <a:ext cx="196951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solidFill>
                  <a:srgbClr val="26ADE4"/>
                </a:solidFill>
              </a:rPr>
              <a:t>Posterior</a:t>
            </a:r>
            <a:r>
              <a:rPr lang="en-US" sz="2800" dirty="0">
                <a:solidFill>
                  <a:srgbClr val="26ADE4"/>
                </a:solidFill>
              </a:rPr>
              <a:t> </a:t>
            </a:r>
            <a:r>
              <a:rPr lang="en-US" sz="2800" dirty="0" smtClean="0">
                <a:solidFill>
                  <a:srgbClr val="26ADE4"/>
                </a:solidFill>
              </a:rPr>
              <a:t>X</a:t>
            </a:r>
            <a:r>
              <a:rPr lang="en-US" sz="2800" baseline="-25000" dirty="0" smtClean="0">
                <a:solidFill>
                  <a:srgbClr val="26ADE4"/>
                </a:solidFill>
              </a:rPr>
              <a:t>t1</a:t>
            </a:r>
            <a:endParaRPr lang="en-US" sz="2800" baseline="-25000" dirty="0">
              <a:solidFill>
                <a:srgbClr val="26ADE4"/>
              </a:solidFill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10472596" y="2433364"/>
            <a:ext cx="84933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solidFill>
                  <a:srgbClr val="26ADE4"/>
                </a:solidFill>
              </a:rPr>
              <a:t>P(</a:t>
            </a:r>
            <a:r>
              <a:rPr lang="en-US" sz="2800" dirty="0" err="1" smtClean="0">
                <a:solidFill>
                  <a:srgbClr val="F27435"/>
                </a:solidFill>
              </a:rPr>
              <a:t>X</a:t>
            </a:r>
            <a:r>
              <a:rPr lang="en-US" sz="2800" baseline="-25000" dirty="0" err="1">
                <a:solidFill>
                  <a:srgbClr val="F27435"/>
                </a:solidFill>
              </a:rPr>
              <a:t>t</a:t>
            </a:r>
            <a:r>
              <a:rPr lang="en-US" sz="2800" dirty="0" smtClean="0">
                <a:solidFill>
                  <a:srgbClr val="26ADE4"/>
                </a:solidFill>
              </a:rPr>
              <a:t>)</a:t>
            </a:r>
          </a:p>
        </p:txBody>
      </p:sp>
      <p:sp>
        <p:nvSpPr>
          <p:cNvPr id="52" name="Rectangle 51"/>
          <p:cNvSpPr/>
          <p:nvPr/>
        </p:nvSpPr>
        <p:spPr>
          <a:xfrm>
            <a:off x="10503589" y="2958779"/>
            <a:ext cx="37061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solidFill>
                  <a:srgbClr val="26ADE4"/>
                </a:solidFill>
              </a:rPr>
              <a:t>P</a:t>
            </a:r>
          </a:p>
        </p:txBody>
      </p:sp>
      <p:sp>
        <p:nvSpPr>
          <p:cNvPr id="54" name="Rectangle 53"/>
          <p:cNvSpPr/>
          <p:nvPr/>
        </p:nvSpPr>
        <p:spPr>
          <a:xfrm>
            <a:off x="9175400" y="2454783"/>
            <a:ext cx="2757364" cy="9336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9519347" y="2480424"/>
            <a:ext cx="184768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solidFill>
                  <a:srgbClr val="26ADE4"/>
                </a:solidFill>
              </a:rPr>
              <a:t>Posterior</a:t>
            </a:r>
            <a:r>
              <a:rPr lang="en-US" sz="2800" dirty="0">
                <a:solidFill>
                  <a:srgbClr val="26ADE4"/>
                </a:solidFill>
              </a:rPr>
              <a:t> </a:t>
            </a:r>
            <a:r>
              <a:rPr lang="en-US" sz="2800" dirty="0" err="1" smtClean="0">
                <a:solidFill>
                  <a:srgbClr val="26ADE4"/>
                </a:solidFill>
              </a:rPr>
              <a:t>X</a:t>
            </a:r>
            <a:r>
              <a:rPr lang="en-US" sz="2800" baseline="-25000" dirty="0" err="1" smtClean="0">
                <a:solidFill>
                  <a:srgbClr val="26ADE4"/>
                </a:solidFill>
              </a:rPr>
              <a:t>t</a:t>
            </a:r>
            <a:endParaRPr lang="en-US" sz="2800" baseline="-25000" dirty="0">
              <a:solidFill>
                <a:srgbClr val="26ADE4"/>
              </a:solidFill>
            </a:endParaRPr>
          </a:p>
        </p:txBody>
      </p:sp>
      <p:cxnSp>
        <p:nvCxnSpPr>
          <p:cNvPr id="56" name="Straight Connector 55"/>
          <p:cNvCxnSpPr/>
          <p:nvPr/>
        </p:nvCxnSpPr>
        <p:spPr>
          <a:xfrm flipH="1">
            <a:off x="9272540" y="2964009"/>
            <a:ext cx="2320552" cy="0"/>
          </a:xfrm>
          <a:prstGeom prst="line">
            <a:avLst/>
          </a:prstGeom>
          <a:ln>
            <a:solidFill>
              <a:srgbClr val="26ADE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 56"/>
          <p:cNvSpPr/>
          <p:nvPr/>
        </p:nvSpPr>
        <p:spPr>
          <a:xfrm>
            <a:off x="9520476" y="2870540"/>
            <a:ext cx="189474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solidFill>
                  <a:srgbClr val="26ADE4"/>
                </a:solidFill>
              </a:rPr>
              <a:t>Posterior</a:t>
            </a:r>
            <a:r>
              <a:rPr lang="en-US" sz="2800" dirty="0">
                <a:solidFill>
                  <a:srgbClr val="26ADE4"/>
                </a:solidFill>
              </a:rPr>
              <a:t> </a:t>
            </a:r>
            <a:r>
              <a:rPr lang="en-US" sz="2800" dirty="0" smtClean="0">
                <a:solidFill>
                  <a:srgbClr val="26ADE4"/>
                </a:solidFill>
              </a:rPr>
              <a:t>X</a:t>
            </a:r>
            <a:r>
              <a:rPr lang="en-US" sz="2800" baseline="-25000" dirty="0">
                <a:solidFill>
                  <a:srgbClr val="26ADE4"/>
                </a:solidFill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2048842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http://t3.gstatic.com/images?q=tbn:ANd9GcREkKuL9V9YhShT5eaFxcdjGHUMTuBSsue4ixG0dKtH0CfMWKC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6020" y="111510"/>
            <a:ext cx="4389042" cy="6512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790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57444" y="1884916"/>
            <a:ext cx="9144000" cy="23876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26ADE4"/>
                </a:solidFill>
              </a:rPr>
              <a:t>Lets do some examples</a:t>
            </a:r>
            <a:br>
              <a:rPr lang="en-US" dirty="0" smtClean="0">
                <a:solidFill>
                  <a:srgbClr val="26ADE4"/>
                </a:solidFill>
              </a:rPr>
            </a:br>
            <a:endParaRPr lang="en-US" dirty="0">
              <a:solidFill>
                <a:srgbClr val="26ADE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9863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242325" y="3274408"/>
            <a:ext cx="3970784" cy="28433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GB" dirty="0"/>
          </a:p>
        </p:txBody>
      </p:sp>
      <p:sp>
        <p:nvSpPr>
          <p:cNvPr id="11" name="TextBox 10"/>
          <p:cNvSpPr txBox="1"/>
          <p:nvPr/>
        </p:nvSpPr>
        <p:spPr>
          <a:xfrm>
            <a:off x="5043243" y="2394121"/>
            <a:ext cx="3914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32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y</a:t>
            </a:r>
            <a:endParaRPr lang="en-GB" sz="32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 flipH="1">
            <a:off x="5466461" y="2464461"/>
            <a:ext cx="31414" cy="3176008"/>
          </a:xfrm>
          <a:prstGeom prst="line">
            <a:avLst/>
          </a:prstGeom>
          <a:ln cap="rnd">
            <a:solidFill>
              <a:schemeClr val="bg1"/>
            </a:solidFill>
            <a:headEnd type="arrow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7739049" y="5497945"/>
            <a:ext cx="5357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3200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r>
              <a:rPr lang="da-DK" sz="3200" baseline="-25000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  <a:endParaRPr lang="en-GB" sz="32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 flipV="1">
            <a:off x="5463758" y="3660329"/>
            <a:ext cx="3884354" cy="953385"/>
          </a:xfrm>
          <a:prstGeom prst="line">
            <a:avLst/>
          </a:prstGeom>
          <a:ln cap="rnd">
            <a:solidFill>
              <a:schemeClr val="bg1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5463758" y="5640469"/>
            <a:ext cx="3884354" cy="18914"/>
          </a:xfrm>
          <a:prstGeom prst="line">
            <a:avLst/>
          </a:prstGeom>
          <a:ln cap="rnd"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4" name="Oval 53"/>
          <p:cNvSpPr/>
          <p:nvPr/>
        </p:nvSpPr>
        <p:spPr>
          <a:xfrm>
            <a:off x="6229302" y="3285103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6" name="Oval 55"/>
          <p:cNvSpPr/>
          <p:nvPr/>
        </p:nvSpPr>
        <p:spPr>
          <a:xfrm>
            <a:off x="6910082" y="4843691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7" name="Oval 56"/>
          <p:cNvSpPr/>
          <p:nvPr/>
        </p:nvSpPr>
        <p:spPr>
          <a:xfrm>
            <a:off x="8090160" y="3489943"/>
            <a:ext cx="45719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8" name="Oval 57"/>
          <p:cNvSpPr/>
          <p:nvPr/>
        </p:nvSpPr>
        <p:spPr>
          <a:xfrm>
            <a:off x="8203467" y="3649861"/>
            <a:ext cx="45719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9" name="Oval 58"/>
          <p:cNvSpPr/>
          <p:nvPr/>
        </p:nvSpPr>
        <p:spPr>
          <a:xfrm>
            <a:off x="7717181" y="4762392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0" name="Oval 59"/>
          <p:cNvSpPr/>
          <p:nvPr/>
        </p:nvSpPr>
        <p:spPr>
          <a:xfrm>
            <a:off x="7085903" y="4372983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1" name="Oval 60"/>
          <p:cNvSpPr/>
          <p:nvPr/>
        </p:nvSpPr>
        <p:spPr>
          <a:xfrm>
            <a:off x="6155260" y="4657716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3" name="Oval 62"/>
          <p:cNvSpPr/>
          <p:nvPr/>
        </p:nvSpPr>
        <p:spPr>
          <a:xfrm>
            <a:off x="7215355" y="3755618"/>
            <a:ext cx="45719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5" name="Oval 64"/>
          <p:cNvSpPr/>
          <p:nvPr/>
        </p:nvSpPr>
        <p:spPr>
          <a:xfrm flipH="1" flipV="1">
            <a:off x="5827731" y="4035040"/>
            <a:ext cx="45719" cy="45719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6" name="Oval 65"/>
          <p:cNvSpPr/>
          <p:nvPr/>
        </p:nvSpPr>
        <p:spPr>
          <a:xfrm>
            <a:off x="5573735" y="5328517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9" name="Oval 68"/>
          <p:cNvSpPr/>
          <p:nvPr/>
        </p:nvSpPr>
        <p:spPr>
          <a:xfrm>
            <a:off x="7661072" y="3175621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0" name="Oval 69"/>
          <p:cNvSpPr/>
          <p:nvPr/>
        </p:nvSpPr>
        <p:spPr>
          <a:xfrm>
            <a:off x="6658171" y="5232891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1" name="Oval 70"/>
          <p:cNvSpPr/>
          <p:nvPr/>
        </p:nvSpPr>
        <p:spPr>
          <a:xfrm>
            <a:off x="7013895" y="4274686"/>
            <a:ext cx="45719" cy="45719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2" name="Oval 71"/>
          <p:cNvSpPr/>
          <p:nvPr/>
        </p:nvSpPr>
        <p:spPr>
          <a:xfrm>
            <a:off x="7166295" y="3914646"/>
            <a:ext cx="45719" cy="45719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3" name="Oval 72"/>
          <p:cNvSpPr/>
          <p:nvPr/>
        </p:nvSpPr>
        <p:spPr>
          <a:xfrm>
            <a:off x="7970525" y="4771682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4" name="Oval 73"/>
          <p:cNvSpPr/>
          <p:nvPr/>
        </p:nvSpPr>
        <p:spPr>
          <a:xfrm>
            <a:off x="6406974" y="3398134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5" name="Oval 74"/>
          <p:cNvSpPr/>
          <p:nvPr/>
        </p:nvSpPr>
        <p:spPr>
          <a:xfrm>
            <a:off x="6568382" y="3281676"/>
            <a:ext cx="45719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6" name="Oval 75"/>
          <p:cNvSpPr/>
          <p:nvPr/>
        </p:nvSpPr>
        <p:spPr>
          <a:xfrm>
            <a:off x="7806429" y="3626454"/>
            <a:ext cx="45719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7" name="Oval 76"/>
          <p:cNvSpPr/>
          <p:nvPr/>
        </p:nvSpPr>
        <p:spPr>
          <a:xfrm>
            <a:off x="6725863" y="4634726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8" name="Oval 77"/>
          <p:cNvSpPr/>
          <p:nvPr/>
        </p:nvSpPr>
        <p:spPr>
          <a:xfrm>
            <a:off x="7294423" y="3545601"/>
            <a:ext cx="45719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9" name="Oval 78"/>
          <p:cNvSpPr/>
          <p:nvPr/>
        </p:nvSpPr>
        <p:spPr>
          <a:xfrm>
            <a:off x="7137788" y="2867751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0" name="Oval 79"/>
          <p:cNvSpPr/>
          <p:nvPr/>
        </p:nvSpPr>
        <p:spPr>
          <a:xfrm>
            <a:off x="6537525" y="3819396"/>
            <a:ext cx="45719" cy="45719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1" name="Oval 80"/>
          <p:cNvSpPr/>
          <p:nvPr/>
        </p:nvSpPr>
        <p:spPr>
          <a:xfrm>
            <a:off x="7347199" y="4615094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2" name="Oval 81"/>
          <p:cNvSpPr/>
          <p:nvPr/>
        </p:nvSpPr>
        <p:spPr>
          <a:xfrm>
            <a:off x="7173597" y="4971804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6" name="Oval 85"/>
          <p:cNvSpPr/>
          <p:nvPr/>
        </p:nvSpPr>
        <p:spPr>
          <a:xfrm>
            <a:off x="8713674" y="3571674"/>
            <a:ext cx="45719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7" name="Oval 86"/>
          <p:cNvSpPr/>
          <p:nvPr/>
        </p:nvSpPr>
        <p:spPr>
          <a:xfrm>
            <a:off x="8355867" y="2895814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8" name="Oval 87"/>
          <p:cNvSpPr/>
          <p:nvPr/>
        </p:nvSpPr>
        <p:spPr>
          <a:xfrm>
            <a:off x="8563926" y="4710035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9" name="Oval 88"/>
          <p:cNvSpPr/>
          <p:nvPr/>
        </p:nvSpPr>
        <p:spPr>
          <a:xfrm>
            <a:off x="8811739" y="4981704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0" name="Oval 89"/>
          <p:cNvSpPr/>
          <p:nvPr/>
        </p:nvSpPr>
        <p:spPr>
          <a:xfrm>
            <a:off x="8850172" y="2849431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1" name="Oval 90"/>
          <p:cNvSpPr/>
          <p:nvPr/>
        </p:nvSpPr>
        <p:spPr>
          <a:xfrm>
            <a:off x="8969440" y="2992552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2" name="Oval 91"/>
          <p:cNvSpPr/>
          <p:nvPr/>
        </p:nvSpPr>
        <p:spPr>
          <a:xfrm>
            <a:off x="9096662" y="4225007"/>
            <a:ext cx="45719" cy="45719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3" name="Oval 92"/>
          <p:cNvSpPr/>
          <p:nvPr/>
        </p:nvSpPr>
        <p:spPr>
          <a:xfrm>
            <a:off x="9439894" y="4615946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4" name="Oval 93"/>
          <p:cNvSpPr/>
          <p:nvPr/>
        </p:nvSpPr>
        <p:spPr>
          <a:xfrm>
            <a:off x="9600245" y="3917553"/>
            <a:ext cx="45719" cy="45719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7" name="Ink 46"/>
              <p14:cNvContentPartPr/>
              <p14:nvPr/>
            </p14:nvContentPartPr>
            <p14:xfrm>
              <a:off x="1471898" y="4265040"/>
              <a:ext cx="2850840" cy="515880"/>
            </p14:xfrm>
          </p:contentPart>
        </mc:Choice>
        <mc:Fallback xmlns="">
          <p:pic>
            <p:nvPicPr>
              <p:cNvPr id="47" name="Ink 46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53900" y="4247040"/>
                <a:ext cx="2886476" cy="551520"/>
              </a:xfrm>
              <a:prstGeom prst="rect">
                <a:avLst/>
              </a:prstGeom>
            </p:spPr>
          </p:pic>
        </mc:Fallback>
      </mc:AlternateContent>
      <p:cxnSp>
        <p:nvCxnSpPr>
          <p:cNvPr id="4" name="Straight Arrow Connector 3"/>
          <p:cNvCxnSpPr/>
          <p:nvPr/>
        </p:nvCxnSpPr>
        <p:spPr>
          <a:xfrm flipV="1">
            <a:off x="4444413" y="3398134"/>
            <a:ext cx="1562793" cy="826873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 flipV="1">
            <a:off x="4444413" y="3639318"/>
            <a:ext cx="2646353" cy="603707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>
            <a:off x="4422112" y="4243025"/>
            <a:ext cx="2487970" cy="31636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>
            <a:off x="4473118" y="4253493"/>
            <a:ext cx="2014155" cy="84778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itle 1"/>
          <p:cNvSpPr>
            <a:spLocks noGrp="1"/>
          </p:cNvSpPr>
          <p:nvPr>
            <p:ph type="ctrTitle"/>
          </p:nvPr>
        </p:nvSpPr>
        <p:spPr>
          <a:xfrm>
            <a:off x="0" y="-478597"/>
            <a:ext cx="12192000" cy="23876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26ADE4"/>
                </a:solidFill>
              </a:rPr>
              <a:t>W</a:t>
            </a:r>
            <a:r>
              <a:rPr lang="en-US" dirty="0" smtClean="0">
                <a:solidFill>
                  <a:srgbClr val="26ADE4"/>
                </a:solidFill>
              </a:rPr>
              <a:t>e </a:t>
            </a:r>
            <a:r>
              <a:rPr lang="en-US" dirty="0" smtClean="0">
                <a:solidFill>
                  <a:srgbClr val="26ADE4"/>
                </a:solidFill>
              </a:rPr>
              <a:t>ran into the problem of non-independent data.</a:t>
            </a:r>
            <a:endParaRPr lang="en-US" dirty="0">
              <a:solidFill>
                <a:srgbClr val="26ADE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9956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717270"/>
            <a:ext cx="12192000" cy="2387600"/>
          </a:xfrm>
        </p:spPr>
        <p:txBody>
          <a:bodyPr>
            <a:normAutofit fontScale="90000"/>
          </a:bodyPr>
          <a:lstStyle/>
          <a:p>
            <a:r>
              <a:rPr lang="en-US" sz="5300" dirty="0" smtClean="0">
                <a:solidFill>
                  <a:srgbClr val="26ADE4"/>
                </a:solidFill>
              </a:rPr>
              <a:t>Kingdom</a:t>
            </a:r>
            <a:br>
              <a:rPr lang="en-US" sz="5300" dirty="0" smtClean="0">
                <a:solidFill>
                  <a:srgbClr val="26ADE4"/>
                </a:solidFill>
              </a:rPr>
            </a:br>
            <a:r>
              <a:rPr lang="en-US" sz="5300" dirty="0" smtClean="0">
                <a:solidFill>
                  <a:srgbClr val="26ADE4"/>
                </a:solidFill>
              </a:rPr>
              <a:t>Phyla</a:t>
            </a:r>
            <a:br>
              <a:rPr lang="en-US" sz="5300" dirty="0" smtClean="0">
                <a:solidFill>
                  <a:srgbClr val="26ADE4"/>
                </a:solidFill>
              </a:rPr>
            </a:br>
            <a:r>
              <a:rPr lang="en-US" sz="5300" dirty="0" smtClean="0">
                <a:solidFill>
                  <a:srgbClr val="26ADE4"/>
                </a:solidFill>
              </a:rPr>
              <a:t>Class</a:t>
            </a:r>
            <a:br>
              <a:rPr lang="en-US" sz="5300" dirty="0" smtClean="0">
                <a:solidFill>
                  <a:srgbClr val="26ADE4"/>
                </a:solidFill>
              </a:rPr>
            </a:br>
            <a:r>
              <a:rPr lang="en-US" sz="5300" dirty="0" smtClean="0">
                <a:solidFill>
                  <a:srgbClr val="26ADE4"/>
                </a:solidFill>
              </a:rPr>
              <a:t>Order</a:t>
            </a:r>
            <a:br>
              <a:rPr lang="en-US" sz="5300" dirty="0" smtClean="0">
                <a:solidFill>
                  <a:srgbClr val="26ADE4"/>
                </a:solidFill>
              </a:rPr>
            </a:br>
            <a:r>
              <a:rPr lang="en-US" sz="5300" dirty="0" smtClean="0">
                <a:solidFill>
                  <a:srgbClr val="26ADE4"/>
                </a:solidFill>
              </a:rPr>
              <a:t>Family</a:t>
            </a:r>
            <a:br>
              <a:rPr lang="en-US" sz="5300" dirty="0" smtClean="0">
                <a:solidFill>
                  <a:srgbClr val="26ADE4"/>
                </a:solidFill>
              </a:rPr>
            </a:br>
            <a:r>
              <a:rPr lang="en-US" sz="5300" dirty="0" smtClean="0">
                <a:solidFill>
                  <a:srgbClr val="26ADE4"/>
                </a:solidFill>
              </a:rPr>
              <a:t>Genus</a:t>
            </a:r>
            <a:br>
              <a:rPr lang="en-US" sz="5300" dirty="0" smtClean="0">
                <a:solidFill>
                  <a:srgbClr val="26ADE4"/>
                </a:solidFill>
              </a:rPr>
            </a:br>
            <a:r>
              <a:rPr lang="en-US" sz="5300" dirty="0" smtClean="0">
                <a:solidFill>
                  <a:srgbClr val="26ADE4"/>
                </a:solidFill>
              </a:rPr>
              <a:t>Species</a:t>
            </a:r>
            <a:br>
              <a:rPr lang="en-US" sz="5300" dirty="0" smtClean="0">
                <a:solidFill>
                  <a:srgbClr val="26ADE4"/>
                </a:solidFill>
              </a:rPr>
            </a:br>
            <a:r>
              <a:rPr lang="en-US" sz="5300" dirty="0" smtClean="0">
                <a:solidFill>
                  <a:srgbClr val="26ADE4"/>
                </a:solidFill>
              </a:rPr>
              <a:t>Population</a:t>
            </a:r>
            <a:br>
              <a:rPr lang="en-US" sz="5300" dirty="0" smtClean="0">
                <a:solidFill>
                  <a:srgbClr val="26ADE4"/>
                </a:solidFill>
              </a:rPr>
            </a:br>
            <a:r>
              <a:rPr lang="en-US" sz="5300" dirty="0" smtClean="0">
                <a:solidFill>
                  <a:srgbClr val="26ADE4"/>
                </a:solidFill>
              </a:rPr>
              <a:t>individual</a:t>
            </a:r>
            <a:r>
              <a:rPr lang="en-US" dirty="0" smtClean="0">
                <a:solidFill>
                  <a:srgbClr val="26ADE4"/>
                </a:solidFill>
              </a:rPr>
              <a:t/>
            </a:r>
            <a:br>
              <a:rPr lang="en-US" dirty="0" smtClean="0">
                <a:solidFill>
                  <a:srgbClr val="26ADE4"/>
                </a:solidFill>
              </a:rPr>
            </a:br>
            <a:endParaRPr lang="en-US" dirty="0">
              <a:solidFill>
                <a:srgbClr val="26ADE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7037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1892220"/>
            <a:ext cx="12192000" cy="1470025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7200" dirty="0" smtClean="0">
                <a:solidFill>
                  <a:schemeClr val="bg2">
                    <a:lumMod val="25000"/>
                  </a:schemeClr>
                </a:solidFill>
                <a:latin typeface="Allerton"/>
                <a:cs typeface="Allerton"/>
              </a:rPr>
              <a:t>Bayesian </a:t>
            </a:r>
            <a:r>
              <a:rPr lang="en-GB" sz="7200" dirty="0" smtClean="0">
                <a:solidFill>
                  <a:srgbClr val="F27435"/>
                </a:solidFill>
                <a:latin typeface="Allerton"/>
                <a:cs typeface="Allerton"/>
              </a:rPr>
              <a:t>linear modelling </a:t>
            </a:r>
            <a:r>
              <a:rPr lang="en-GB" sz="7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llerton"/>
                <a:cs typeface="Allerton"/>
              </a:rPr>
              <a:t>for ecology and evolution in R</a:t>
            </a:r>
            <a:endParaRPr lang="en-IE" sz="7200" dirty="0">
              <a:solidFill>
                <a:schemeClr val="tx1">
                  <a:lumMod val="75000"/>
                  <a:lumOff val="25000"/>
                </a:schemeClr>
              </a:solidFill>
              <a:latin typeface="Allerton"/>
              <a:cs typeface="Allerton"/>
            </a:endParaRPr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0" y="3739043"/>
            <a:ext cx="12192000" cy="1752600"/>
          </a:xfrm>
          <a:noFill/>
        </p:spPr>
        <p:txBody>
          <a:bodyPr>
            <a:noAutofit/>
          </a:bodyPr>
          <a:lstStyle/>
          <a:p>
            <a:pPr>
              <a:lnSpc>
                <a:spcPct val="200000"/>
              </a:lnSpc>
            </a:pPr>
            <a:r>
              <a:rPr lang="en-GB" sz="6000" dirty="0" err="1" smtClean="0">
                <a:solidFill>
                  <a:srgbClr val="26ADE4"/>
                </a:solidFill>
                <a:latin typeface="Allerton"/>
                <a:cs typeface="Allerton"/>
              </a:rPr>
              <a:t>glm</a:t>
            </a:r>
            <a:r>
              <a:rPr lang="en-GB" sz="6000" dirty="0" smtClean="0">
                <a:solidFill>
                  <a:srgbClr val="26ADE4"/>
                </a:solidFill>
                <a:latin typeface="Allerton"/>
                <a:cs typeface="Allerton"/>
              </a:rPr>
              <a:t> </a:t>
            </a:r>
            <a:r>
              <a:rPr lang="en-GB" sz="6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llerton"/>
                <a:cs typeface="Allerton"/>
              </a:rPr>
              <a:t>to </a:t>
            </a:r>
            <a:r>
              <a:rPr lang="en-GB" sz="6000" dirty="0" err="1" smtClean="0">
                <a:solidFill>
                  <a:schemeClr val="bg2">
                    <a:lumMod val="25000"/>
                  </a:schemeClr>
                </a:solidFill>
                <a:latin typeface="Allerton"/>
                <a:cs typeface="Allerton"/>
              </a:rPr>
              <a:t>MCMCglmm</a:t>
            </a:r>
            <a:endParaRPr lang="en-IE" sz="6000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243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upload.wikimedia.org/wikipedia/commons/thumb/7/70/Phylogenetic_tree.svg/450px-Phylogenetic_tree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758" y="-781572"/>
            <a:ext cx="11646568" cy="7867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6835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5248984" y="2823239"/>
            <a:ext cx="3970784" cy="28433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GB" dirty="0"/>
          </a:p>
        </p:txBody>
      </p:sp>
      <p:sp>
        <p:nvSpPr>
          <p:cNvPr id="11" name="TextBox 10"/>
          <p:cNvSpPr txBox="1"/>
          <p:nvPr/>
        </p:nvSpPr>
        <p:spPr>
          <a:xfrm>
            <a:off x="5890876" y="1997852"/>
            <a:ext cx="3914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32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y</a:t>
            </a:r>
            <a:endParaRPr lang="en-GB" sz="32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 flipH="1">
            <a:off x="6314094" y="2068192"/>
            <a:ext cx="31414" cy="3176008"/>
          </a:xfrm>
          <a:prstGeom prst="line">
            <a:avLst/>
          </a:prstGeom>
          <a:ln cap="rnd">
            <a:solidFill>
              <a:schemeClr val="bg1"/>
            </a:solidFill>
            <a:headEnd type="arrow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8586682" y="5101676"/>
            <a:ext cx="5357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3200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r>
              <a:rPr lang="da-DK" sz="3200" baseline="-25000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  <a:endParaRPr lang="en-GB" sz="32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 flipV="1">
            <a:off x="6311391" y="3264060"/>
            <a:ext cx="3884354" cy="953385"/>
          </a:xfrm>
          <a:prstGeom prst="line">
            <a:avLst/>
          </a:prstGeom>
          <a:ln cap="rnd">
            <a:solidFill>
              <a:schemeClr val="bg1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0" y="51523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4400" dirty="0" smtClean="0">
                <a:solidFill>
                  <a:srgbClr val="26ADE4"/>
                </a:solidFill>
                <a:latin typeface="Allerton"/>
                <a:cs typeface="Allerton"/>
              </a:rPr>
              <a:t>Nested</a:t>
            </a:r>
            <a:endParaRPr lang="en-US" sz="4400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6311391" y="5244200"/>
            <a:ext cx="3884354" cy="18914"/>
          </a:xfrm>
          <a:prstGeom prst="line">
            <a:avLst/>
          </a:prstGeom>
          <a:ln cap="rnd"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4" name="Oval 53"/>
          <p:cNvSpPr/>
          <p:nvPr/>
        </p:nvSpPr>
        <p:spPr>
          <a:xfrm>
            <a:off x="7076935" y="2888834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6" name="Oval 55"/>
          <p:cNvSpPr/>
          <p:nvPr/>
        </p:nvSpPr>
        <p:spPr>
          <a:xfrm>
            <a:off x="7757715" y="4447422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7" name="Oval 56"/>
          <p:cNvSpPr/>
          <p:nvPr/>
        </p:nvSpPr>
        <p:spPr>
          <a:xfrm>
            <a:off x="8937793" y="3093674"/>
            <a:ext cx="45719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8" name="Oval 57"/>
          <p:cNvSpPr/>
          <p:nvPr/>
        </p:nvSpPr>
        <p:spPr>
          <a:xfrm>
            <a:off x="9051100" y="3253592"/>
            <a:ext cx="45719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9" name="Oval 58"/>
          <p:cNvSpPr/>
          <p:nvPr/>
        </p:nvSpPr>
        <p:spPr>
          <a:xfrm>
            <a:off x="8564814" y="4366123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0" name="Oval 59"/>
          <p:cNvSpPr/>
          <p:nvPr/>
        </p:nvSpPr>
        <p:spPr>
          <a:xfrm>
            <a:off x="7933536" y="3976714"/>
            <a:ext cx="45719" cy="45719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1" name="Oval 60"/>
          <p:cNvSpPr/>
          <p:nvPr/>
        </p:nvSpPr>
        <p:spPr>
          <a:xfrm>
            <a:off x="7002893" y="4261447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3" name="Oval 62"/>
          <p:cNvSpPr/>
          <p:nvPr/>
        </p:nvSpPr>
        <p:spPr>
          <a:xfrm>
            <a:off x="8062988" y="3359349"/>
            <a:ext cx="45719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5" name="Oval 64"/>
          <p:cNvSpPr/>
          <p:nvPr/>
        </p:nvSpPr>
        <p:spPr>
          <a:xfrm flipH="1" flipV="1">
            <a:off x="6675364" y="3638771"/>
            <a:ext cx="45719" cy="45719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6" name="Oval 65"/>
          <p:cNvSpPr/>
          <p:nvPr/>
        </p:nvSpPr>
        <p:spPr>
          <a:xfrm>
            <a:off x="6421368" y="4932248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9" name="Oval 68"/>
          <p:cNvSpPr/>
          <p:nvPr/>
        </p:nvSpPr>
        <p:spPr>
          <a:xfrm>
            <a:off x="8508705" y="2779352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0" name="Oval 69"/>
          <p:cNvSpPr/>
          <p:nvPr/>
        </p:nvSpPr>
        <p:spPr>
          <a:xfrm>
            <a:off x="7505804" y="4836622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1" name="Oval 70"/>
          <p:cNvSpPr/>
          <p:nvPr/>
        </p:nvSpPr>
        <p:spPr>
          <a:xfrm>
            <a:off x="7861528" y="3878417"/>
            <a:ext cx="45719" cy="45719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2" name="Oval 71"/>
          <p:cNvSpPr/>
          <p:nvPr/>
        </p:nvSpPr>
        <p:spPr>
          <a:xfrm>
            <a:off x="8013928" y="3518377"/>
            <a:ext cx="45719" cy="45719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3" name="Oval 72"/>
          <p:cNvSpPr/>
          <p:nvPr/>
        </p:nvSpPr>
        <p:spPr>
          <a:xfrm>
            <a:off x="8818158" y="4375413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4" name="Oval 73"/>
          <p:cNvSpPr/>
          <p:nvPr/>
        </p:nvSpPr>
        <p:spPr>
          <a:xfrm>
            <a:off x="7254607" y="3001865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5" name="Oval 74"/>
          <p:cNvSpPr/>
          <p:nvPr/>
        </p:nvSpPr>
        <p:spPr>
          <a:xfrm>
            <a:off x="7416015" y="2885407"/>
            <a:ext cx="45719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6" name="Oval 75"/>
          <p:cNvSpPr/>
          <p:nvPr/>
        </p:nvSpPr>
        <p:spPr>
          <a:xfrm>
            <a:off x="8654062" y="3230185"/>
            <a:ext cx="45719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7" name="Oval 76"/>
          <p:cNvSpPr/>
          <p:nvPr/>
        </p:nvSpPr>
        <p:spPr>
          <a:xfrm>
            <a:off x="7573496" y="4238457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8" name="Oval 77"/>
          <p:cNvSpPr/>
          <p:nvPr/>
        </p:nvSpPr>
        <p:spPr>
          <a:xfrm>
            <a:off x="8142056" y="3149332"/>
            <a:ext cx="45719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9" name="Oval 78"/>
          <p:cNvSpPr/>
          <p:nvPr/>
        </p:nvSpPr>
        <p:spPr>
          <a:xfrm>
            <a:off x="7985421" y="2471482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0" name="Oval 79"/>
          <p:cNvSpPr/>
          <p:nvPr/>
        </p:nvSpPr>
        <p:spPr>
          <a:xfrm>
            <a:off x="7385158" y="3423127"/>
            <a:ext cx="45719" cy="45719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1" name="Oval 80"/>
          <p:cNvSpPr/>
          <p:nvPr/>
        </p:nvSpPr>
        <p:spPr>
          <a:xfrm>
            <a:off x="8194832" y="4218825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2" name="Oval 81"/>
          <p:cNvSpPr/>
          <p:nvPr/>
        </p:nvSpPr>
        <p:spPr>
          <a:xfrm>
            <a:off x="8021230" y="4575535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6" name="Oval 85"/>
          <p:cNvSpPr/>
          <p:nvPr/>
        </p:nvSpPr>
        <p:spPr>
          <a:xfrm>
            <a:off x="9561307" y="3175405"/>
            <a:ext cx="45719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7" name="Oval 86"/>
          <p:cNvSpPr/>
          <p:nvPr/>
        </p:nvSpPr>
        <p:spPr>
          <a:xfrm>
            <a:off x="9203500" y="2499545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8" name="Oval 87"/>
          <p:cNvSpPr/>
          <p:nvPr/>
        </p:nvSpPr>
        <p:spPr>
          <a:xfrm>
            <a:off x="9411559" y="4393713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9" name="Oval 88"/>
          <p:cNvSpPr/>
          <p:nvPr/>
        </p:nvSpPr>
        <p:spPr>
          <a:xfrm>
            <a:off x="9659372" y="4585435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0" name="Oval 89"/>
          <p:cNvSpPr/>
          <p:nvPr/>
        </p:nvSpPr>
        <p:spPr>
          <a:xfrm>
            <a:off x="9697805" y="2453162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1" name="Oval 90"/>
          <p:cNvSpPr/>
          <p:nvPr/>
        </p:nvSpPr>
        <p:spPr>
          <a:xfrm>
            <a:off x="9817073" y="2596283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2" name="Oval 91"/>
          <p:cNvSpPr/>
          <p:nvPr/>
        </p:nvSpPr>
        <p:spPr>
          <a:xfrm>
            <a:off x="9944295" y="3828738"/>
            <a:ext cx="45719" cy="45719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3" name="Oval 92"/>
          <p:cNvSpPr/>
          <p:nvPr/>
        </p:nvSpPr>
        <p:spPr>
          <a:xfrm>
            <a:off x="10287527" y="4219677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4" name="Oval 93"/>
          <p:cNvSpPr/>
          <p:nvPr/>
        </p:nvSpPr>
        <p:spPr>
          <a:xfrm>
            <a:off x="10447878" y="3521284"/>
            <a:ext cx="45719" cy="45719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5" name="Straight Connector 4"/>
          <p:cNvCxnSpPr>
            <a:stCxn id="66" idx="3"/>
            <a:endCxn id="61" idx="7"/>
          </p:cNvCxnSpPr>
          <p:nvPr/>
        </p:nvCxnSpPr>
        <p:spPr>
          <a:xfrm flipV="1">
            <a:off x="6428063" y="4268142"/>
            <a:ext cx="613854" cy="70313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flipV="1">
            <a:off x="6440962" y="4250867"/>
            <a:ext cx="1152128" cy="69379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>
            <a:stCxn id="66" idx="6"/>
            <a:endCxn id="70" idx="7"/>
          </p:cNvCxnSpPr>
          <p:nvPr/>
        </p:nvCxnSpPr>
        <p:spPr>
          <a:xfrm flipV="1">
            <a:off x="6467087" y="4843317"/>
            <a:ext cx="1077741" cy="11179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>
            <a:endCxn id="56" idx="1"/>
          </p:cNvCxnSpPr>
          <p:nvPr/>
        </p:nvCxnSpPr>
        <p:spPr>
          <a:xfrm flipV="1">
            <a:off x="6438782" y="4454117"/>
            <a:ext cx="1325628" cy="50132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>
            <a:endCxn id="82" idx="2"/>
          </p:cNvCxnSpPr>
          <p:nvPr/>
        </p:nvCxnSpPr>
        <p:spPr>
          <a:xfrm flipV="1">
            <a:off x="6475197" y="4598395"/>
            <a:ext cx="1546033" cy="36129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>
            <a:stCxn id="66" idx="2"/>
            <a:endCxn id="81" idx="4"/>
          </p:cNvCxnSpPr>
          <p:nvPr/>
        </p:nvCxnSpPr>
        <p:spPr>
          <a:xfrm flipV="1">
            <a:off x="6421368" y="4264544"/>
            <a:ext cx="1796324" cy="69056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>
            <a:endCxn id="59" idx="3"/>
          </p:cNvCxnSpPr>
          <p:nvPr/>
        </p:nvCxnSpPr>
        <p:spPr>
          <a:xfrm flipV="1">
            <a:off x="6445018" y="4405147"/>
            <a:ext cx="2126491" cy="55224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 flipV="1">
            <a:off x="9659372" y="4240487"/>
            <a:ext cx="629237" cy="35651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>
            <a:stCxn id="73" idx="1"/>
          </p:cNvCxnSpPr>
          <p:nvPr/>
        </p:nvCxnSpPr>
        <p:spPr>
          <a:xfrm flipV="1">
            <a:off x="8824853" y="4212733"/>
            <a:ext cx="1495178" cy="16937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>
            <a:stCxn id="88" idx="0"/>
          </p:cNvCxnSpPr>
          <p:nvPr/>
        </p:nvCxnSpPr>
        <p:spPr>
          <a:xfrm flipV="1">
            <a:off x="9434419" y="4246063"/>
            <a:ext cx="834507" cy="14765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 flipH="1" flipV="1">
            <a:off x="6434793" y="4960325"/>
            <a:ext cx="8945" cy="672873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/>
          <p:nvPr/>
        </p:nvCxnSpPr>
        <p:spPr>
          <a:xfrm flipH="1" flipV="1">
            <a:off x="10298448" y="4262850"/>
            <a:ext cx="8762" cy="1403723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 flipH="1" flipV="1">
            <a:off x="6421368" y="5681042"/>
            <a:ext cx="3864259" cy="46607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 flipH="1" flipV="1">
            <a:off x="8495676" y="5696520"/>
            <a:ext cx="13029" cy="453133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/>
          <p:nvPr/>
        </p:nvCxnSpPr>
        <p:spPr>
          <a:xfrm flipH="1" flipV="1">
            <a:off x="2411219" y="6144704"/>
            <a:ext cx="5996108" cy="15849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/>
          <p:cNvSpPr txBox="1"/>
          <p:nvPr/>
        </p:nvSpPr>
        <p:spPr>
          <a:xfrm>
            <a:off x="669595" y="2397577"/>
            <a:ext cx="413659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F27435"/>
                </a:solidFill>
              </a:rPr>
              <a:t>Red points more related to each other than all other points but two </a:t>
            </a:r>
            <a:r>
              <a:rPr lang="en-US" sz="3600" smtClean="0">
                <a:solidFill>
                  <a:srgbClr val="F27435"/>
                </a:solidFill>
              </a:rPr>
              <a:t>groups also within red.</a:t>
            </a:r>
            <a:endParaRPr lang="en-US" sz="3600" dirty="0">
              <a:solidFill>
                <a:srgbClr val="F27435"/>
              </a:solidFill>
            </a:endParaRPr>
          </a:p>
        </p:txBody>
      </p:sp>
      <p:cxnSp>
        <p:nvCxnSpPr>
          <p:cNvPr id="111" name="Straight Connector 110"/>
          <p:cNvCxnSpPr/>
          <p:nvPr/>
        </p:nvCxnSpPr>
        <p:spPr>
          <a:xfrm flipV="1">
            <a:off x="2411219" y="5253657"/>
            <a:ext cx="0" cy="841031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5533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4" name="AutoShape 8" descr="data:image/jpeg;base64,/9j/4AAQSkZJRgABAQAAAQABAAD/2wCEAAkGBhQSEBQUEhQWFRQUFRUUFBUVFBQVFxQVFBQVFBQUFBQXHCYeFxkkGhQUHy8gJCcpLCwsFR4xNTAqNSYrLCkBCQoKDgwOFw8PFykcHBwpLCwpLCwsLCkpKSksKSksKSkpKSksKSkpKSkpLCwpKSwsKSkpLCkpKSksKSkpKSkpLP/AABEIALcBEwMBIgACEQEDEQH/xAAbAAABBQEBAAAAAAAAAAAAAAACAAEDBAUGB//EADUQAAIBAgMFBQYHAQEBAAAAAAABAgMRBCExBRJBUWETcYGRoQYUUrHR8BUiMkKSweHxYhb/xAAZAQADAQEBAAAAAAAAAAAAAAAAAQIDBAX/xAAiEQEBAAICAgMBAQEBAAAAAAAAAQIREhMDMSFBYVEikXH/2gAMAwEAAhEDEQA/APPFIKEiFMKLO3bmTTkR3A3hBshIOLI4sKLGFulmSJlaErDyqNj2mxYVTkSQqFNMbeY9lppxqE8Khm0quly1CoNNaEKpZpVDMVQnp1BpatKqSyqlChVLDkIg1apSr18rE1WTRQqPMIZIniiGBNGZRJqZI48SJMlcwI8lkNFjOQkMliIdyBMlgwCZMCVUSkQ15AQo1gasiPeGk8xkKMg5VLrMiuK4wFjIKwwzMOOIDcNFhbxEmEkcbpSxHuCkKQA8WSwIkySJRJggIhRGR0PYew9hgMojwqNB7oM4gFhVialUM+MixRkMtNWjULSqmbRZdpxDaNCm7lfEU8rlrcIsQ7IJQpolgRolUS0poMlTIEiaOg0pEhNjWyzGuAGpEm9ZFKNTMeVVj0W0yru4cqlyomGpD0SeyCkiOEx3IAawSQohWAGsDukiE0AAIOwh7N57GQ++DuiTON1JVIO5ApEkZANpYsODzIUw6bKCygoojiSRYyGGkR3CTGSUCY9xmAQVSWjIapHIGiwNqYdGjSgZmGZqYeQqlPuFPGRNCJSxUnF24MIVUYhpjDxRqzqSBYpEEUWKbAhSlkVpVRpT1txGSKhEgt0SiHbIZADQyQUUMjoNDKISEBRCGiOmAOhwbjoAewgtwYZvOrg3I1MVzkdO0lwkwEwkIDTJoEKJYlHE8GSxK8ZE1KQwmjEPdGiSpDSFIZoOSBSGCaIYqzLFgJRCnFrDTNTDyMTDzsaeHmTQ1qYGLpq2Y1CRLiVeLJ2msixJG1ht3MsUsG5Z8Fr52/s22gMKYM5PRaGrLYNZR39x2t95FX3FhLCssUFAkpUrs0Hsxxzemgls6TfL0L2nShujpGjHZQS2aNO4zGPE0o7K6k0NmxK1StjIaJFTNiOBjyJY4Zch8aXKMVUmSRoNmwqK5DxpLkHClzjH91fIOOFfI2NwSgVwLmy/cpDGtuiHwHN4rYewSQ9jznfo1gkxkh0gI8SWJGkEijSp2JaciBMkpsYXKciaMipSZapoZJGwooZIdMCO0PGA6HsMlaatIvYWRXnTuhsPMmqb2HZbeaM3CzL8Z5EBbr+y1RRdSC3oZNW1s+NvEoV3+ZKKcberXM6XYM8RKmoU5SUbuyT4rNr/ADiTVdmTVWKqRzel4pXDHP8Ap3D7i7snANUlVUt6VSCupS0lxV7PJ/2U9i+zk3X38Qlu5ySun4dxu16UKcbtqGSy1v4ceBm4vbz/AGLRavV+HAWMyy3pWVxx1tq7XxdGnSaUYJ2yyWbWlkcfPGuUryaa0ty45FXGY11JXlr8u4rThZ55XNcMeLHyZ8mkppjwdyjTiuHm+JewydvkdEz257jpIoD7o9OL4v0JFE0lZ2It0LdJN0fdK2nSLdHsSbot0ey0j3R90k3RbpQ0DdEHujgHicKLGcLHTe5rgB7irnk7erpzdgkamM2RJybisihLCyTs0xkFIeMQ+zaea0HjTfIoGsHFDqmyWFJvgMj00TxlYnobErS0pzz/APLNnCexNaTtNKC56/IVzxnunxt+mF2g8JHc0fYaiofm3nLne3oXcF7JYeLVo3fVt+hHdirrriMFs2dR2jF9/A0v/nXFXm7dFm8zuFg401aMbFVxuye230OvTmKWxUpRs73z7l1OdxtHcrSjpZ/PM9Lp0oxu7JtnF+12DtUVRaSyfel/g8ct0XHSnhKpp05mJh5Gth9Cqh3fsZtJU6VmrtSbRs7RrU8RdtJS3Wk81Z8NHbU4/wBnJNppcH8zsdn4ONryjvPl/hhf83bbH5mnIqo07Teadlr5dBq1O65G/j9juU24Q3V829W09CpX2DU5aHZj5Jr25MvHlv0wVgkrN+IM1FvL1NSewZyfG3evmFP2fayt43Hyhcb/ABTp0stMibDw4eRPSoONt6PfllZZEtPERUrNJZ/54D569FMN+xTpRgldXldKz0zduB02G2bQmvy7st1520OcxsVLdpRd5uSeunidVsXZao07JZ5XfNnPnnf66fHhN+j7Q2LTqRSgoxd1eSjw4oy6vslL9kk11TR18aasO4cjPHzZY+q1y8OOXuPN8VgpU5OMlZr17iHdOj9q7b8Vxs355f0YG6el48+WMteZ5cJjlZEe6KwbiKxrtloFhBDhsaeZ048mWoGfCsWqUmeXY9Ra3MgHQQVNcwmiYKUKMX+1FulhI8Es+hXjzLVGYUQXu65Is0aSveyv3EKqp5ChUF7G2/sjFqM7PR8+Zs1JRautTjoYixpYfaTtk87GOXj+dxrj5PjTWqAwq2KUMddZgvEJjmItaMsWV51l5ldVBOa5lzFNpOVjB9rKd6V1wd7GtWmY+16l4NPuNMYztc3hpGth5GNRyZp4eeRdJ0/s3ilGTT4ncbM2glJX04nmezKtqiOuwuMyzzRjljtpjlp3cYqSv5FSvg6jut6NrZZNkWz9qrcXBLKwVba+tlqc/wAyuj4sZHY1IRbadu7L/hUeKbeeh0dGo39P8K21sAp01upKUc8srrl0N8fJN6rHLx3W4iqwUqas1fho75ZHMYjDy3mms2/1cLFunU6huVzaTixyvIti4GXa3bVop3fHM7TBR/Kn4LocvQxUUtLPjY18Dj8u4z8m618eo6BZailNcXYyam0nkktfQsxqXSbz/ox9NtsT2kwP5+0jdqWuX6bJcephOJ3901wMLbmzY/rirPilkvI6/D5/WNcnm8G95RzbiDYlaAZ3cnDxNYQSQh8hp5BTLcZGfGRNGZw6dzSo1ebLVOsjHjUJYVSeI5NjtPETrcjNjiCSGIDiXJbjUJI1ij2mYUZFaTtoQqhrF2M+Mg1INFtoLHO/QlWOVzMUgo1B8YOVasseRSxb4MpKYu2HMZCttWZYiT4lXG1bwzBnXKWIr3VgoinJWkW6EinJk1KZnWzVwtS0rnQ4LGcNTlaE8zcwk9A1tNunSzx9opRy5kLxz5mdLE5IHtgmAubfwu1nHiS1ttykrJ65N8TnPeAo4gOuex2306XC4CF/ztvuy70W06VOSknZW01XK+Zy8cc73u7gyrt5t3J4ZX3V9mM9R0GPrKUt6CytbgtHr3MWFxdvoc+6snrdh068loy+HxpHP5266jiLq+jL8MSt35HHficrajPHzvfetw+0Y3x2tp5ZHaUsTZaiq1lLV+ZxE8ZN6yfmOsfPL8zy6/MOm/0d0/jpcTgKTyTtLXJ/0ZU8HJa28zMeKk3e+fMKGLkne50YzLH7YZXDL6Xtxcxyl70+SEacqjjHkMSRAKQcZGO22hoNMBTCUh7TYkUg1Mi3h1Iey0sKZJGZVUg4zGnS1GoEqhWjMNTENLSkGmVVUDVQAsbwE2ApgyqD2NHlLIo1qhYqVcjPrTFarGCuSwZXjP78CSMjNovUpmrha+Rh05mhhqxURlGyqw/alWMwrlxktqqEplSMyRTGS2qw6qlVTDUwNaVcXaldTHUxBYUwlMrqQakBpt8JSIVMkVUNhLFh75Cqo6qBs02+Ii3xx7DyZVFzDVQyvel1DVc4+119bVVQNTMf3gKOLSv1yz7w7S62wphKZie8IftkPt/C624qgSmYMaq4Eyrrca5NNf2Pt/CvjbaqBKqc+qo/aB3fg63QqoHGZzfaCVZrmE834Op0/bDOZzsMbwa9CxCdOS1cfl1v/wBK7f4nraVWr119SpORXw8d6DvKCequ7Sa3pQa0tfK+ulmL3WfBX7rP5Mns36Vx0sRJIsz5JrVNd4CrE9iuLXjItUqpz6rBdqOeQrht1tDEFlVTiu2F2z6+pfai+J28ZkimcKsQ+b82P70/ifmx9v4XS7vtAo1Dg1i5fFLzYXvkvifmw7fwumu97QJTOAWNl8UvNhe+z+KXmw7YOqu/Uw1M8+WPn8Uv5MX4jU+OX8n9Q7YOqvRFIJSPPPxOp8c/5S+ovxWp8c/5S+odkHVXoikEpnnf4tU+Of8AKX1C/Gaq/fP+UvqHZB116JvCPO/xyt8c/wCTEPsh9dcr2b6eWeo+4vLqA6jTtbhln1Gkr62WX3mef8u0cakb2u+ubJJQS0b8LfQgjBaedm9Q5R+FvLPXr9QoTWssvXX0HpWy3nbPW+RVkr6pvrf6BxS4p6Pg2Gj0sKquolL7sVVTvLiHLCu3F5Z2/wCiv/pcYmdTr6D72evoyvChm08n1fiW6deUVZpadH3oVuivGI3Ua0z4Z5fJahp34+j+YW9ksoau+XDgKVL7uLmP8mSfX0AcG3nl5ZinSztwfXkN7rHi3ZcW8/IOX6V0sU3bh5DRxyT0kn45ET3I5XfDT/A007qMJN6ZJv1Rnx3fVTanhtmXOXjcNbYk3+aCa6xi/HLMipYGq3+i3VtL/fQt09l8JTWf7Yq7v0b+hvMPJ9b/AOo3E2FxVOb3dyN30tw5eZd9wpvWKXmiPDYSNP8ATHP4ptr018kT3XHPjbRfV+h2+PCyf6+ayv4jlseHK3mC9iRejl4Mtuvd3bzChJvPlqa3DD+FvJnz2LfSVvAhnsafBp+f9GxUrAdr92J6safLKMKpgKi0V7cFu/K9yCdOUdYtd8WvU6OVXRPPvXL5A1laG/HS+64vOz1yetrEXxT6q5nXOKo+XkKVZ8nbxNt04T/VFXWuRUq7Nj+1teN19TO+Oz18qmTNeJ6Py/seOJ7wq9KcXdq6zd1n5ohhiE19/fMyt0qVP2wniCDeT0frf1ExczWHicrvS1yOnjoy0d/vkVpefkRvLR255ZjmQjQdfuEUo1lbN+qGKNTVa7ilk0/v+xnVd7fbz7vHPkMImSbPZ4Se94/3wJp1V62eXLSzEIVnyQKW69W9fvQtqnpuvi13vk15jCM/J8A8bWs9U+vNO3qKdXckrdcumVl6iETJunTvFxlDNK9uvzKkq1rc9V3a2HEXjjJ8I3upqFGdRflje2V7pWv3/eROtkVXq4rTi/PJCEdGPjx9o2lhsVr9VR8XZLzz/wAJqOzqTyW9N8LtrPwtwuIRfGT6P6XaWDjG1qcY52V835q5JFdfJW9W3z5CEaSRBKa5Ljq29Fy09AnWaT4LorLyQhDMo1uK0ZLCOSu/q8/qxCJuV3IqSa2OFZLRXtrvZ5/If3rj9ruGEVEh7a/39/bGlXsIRWy0F1sr8PkWdoXjSVPPeb7SfS6tGPgs8uYhE/Q+2TRnK68b/wBlrtOX9dcrd4hE4rqNO/i7FKvs6EnkrPmu692IRNkvs4zqlNxdn0663sBGqnn4sQjlyx1Wkm4aSur+nmDYQg2J8gVOXL1EIRRv/9k=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22" name="AutoShape 2" descr="data:image/jpeg;base64,/9j/4AAQSkZJRgABAQAAAQABAAD/2wCEAAkGBhAPERQRERASEBUSFRATERYWDxYUFRUVFxgVFhUSFRQXHCYeGBokGxIVHy8gJCgpMCwtFh4xNTAqNScrLCkBCQoKDgwOGQ8PGi0kHyE1MS8tLiwpKSwpLCw1KSw0LSosLCwsLCksLCwpKS8sKiwpLDApKTUsLCwvLCw0LywsKf/AABEIANgA6QMBIgACEQEDEQH/xAAbAAEAAgMBAQAAAAAAAAAAAAAAAwUBBAYHAv/EAEIQAAEDAgMFBQQIBAMJAAAAAAEAAgMREgQFIQYxQVFhE3GBkaEiMrHBFEJSYnKi0fAjNJKyFkOCBxUkU3OD0uHx/8QAGwEBAAIDAQEAAAAAAAAAAAAAAAIDAQQFBgf/xAAxEQACAQIEAggGAgMAAAAAAAAAAQIDEQQSITFBUQUGE2FxgbHxFCIywdHhofAjYpH/2gAMAwEAAhEDEQA/APcUREAREQBERAEREAREQBFU5ptPh8MbXPucPqMFzh38B4lUrv8AaGPq4dxHWQD4NKA7BFzmX7c4eQhrw6Eni6hb/UN3iAr+XENawvc4BoBcTwoBWqAjx2PjgYZJHBrR6ngAOJ6Lj8TtTisUS3DM7Jm640u8XHRvcKnqtSed+YzF76tiYaNb05fiO8nh5K5ia1oDWgADcBuUlG4Kh2z0sms2Jc4/6n+rj8lj/C1NWzuB/DT4OV1el6nlQKqPEZhhdWyduwbwSX+h9oeBV/km10WJIY7+FIdA0nRx+67n0OvetW9VuaZQyb2m0a/nwP4v1UXHkDukXL7J7Quefo05PaNraTvcBvaebhz4ju16hQAREQBERAEREAREQBERAEREAREQBERAFzG120DoqYeE/wAR9LiN7QdABycefAd4Kv35hC00MsYPIyNB8qrz/CzdviZpzr7Rt7jUN8mtosoE+AyZjNXgPdvNdQD0HHvKsw6m7RQXperNgfGMwEco9oAHg4DUfr4qlmx+IZGcGTVpc2ndwaPuk0NOivb1qz4UOkZJ9iteu+nkVhq4NvCQCJgYOA16niVNeoL0vUgT3peoL0vQE96xeobkvQFdnTSxzMQzRzHN16jVp9KeK7/BYoSxskG57WuHiK0XDZprE/ur5EH5KTLtsPo+GjiYwySC8a1tHtOLd2rjQjQearluDvEXAOzrMn63iPoGsHxBPmvuLanHQ6ytbK3j7IH5mbvELFgd4iqsl2ihxY9k2vAq5jt/eOY6/BWqwAiIgCIiAIiIAiIgCKj2i2oZhPYaA+UjRvBo4F36cei5KbMMbPq+dzAeDXFg/pb80B6Q94AJJoBUkngOa8+zbPZsa8sjcY4RpxFw5u51+ytJ7cTaWjEPcHAhzTI+hB3ihJCmwUdjAOO896kkCNuSR8XO9B6UWzgsIIqgEmtN45f/AFfV6XqVgT3peoL0uWQT3peoL0vQE16XqG9L0BNelyhvS9ATXpeob0vQHzmDiY3Aak0A8SAvjAYMRCu9x3nl0CkvWb1gE16XqC9L1kGrjMOYyJojY5hu0/uHzHFd7kWajFQtk3H3Xjk4b/Dce4hcYXLf/wBn8pD54uAtcO8FzT8vJQaB2iIiiAiIgCL5e8NBJIAAJJJoAOZK5LNdu6EswzL/AL7gaf6W7z3miA69ama5gMPC+U62jQcydGjxJC89mzjGyauxDm9Gus9GUWrN2zxR0z3jfRz3EV50JWbAkw5dI500huc4k168/kOVFt3rXYaADlos3qQJ7kuUF6XrIJ70vUF6XoCe9YvUN6XoCa9L1Del6wCa9L1Bel6AnvS9QXpegJ70uUF6XoCe5L1Bel6yCe9L1Bel6AmdLQVPBTbJ51DhnSvlLgX2htGk8XE/ELRfRwody+BEz7I8lFg7uDbHBv07W38THN9aUVvFM14ua4OB3EEEHxC8sdAw8Kd2i+sJipsM6+F5HMcD+Ju4/FYsD1RFU7P5+zFsr7r20vbXd94cwVbLAOF20zp0kn0Zho1lO0+87fQ9Bp49wVDGA0UChM5e97zvc5zj4kk/FfV6ygTXpeob1i9ZBPel6gvS9AT3peoL0vQE96XqC9L0BPesXqG9L0BNel6hvS9ATXpeob0vQE16XqG9YvQE96XqC9L0BPel6gvS9AT3peoL0vQE96XqC9L0BNel6hvS9AbWWZgcNOyUbq0eObT7w+feAvUe2b9oea8hmNQtn/ecv2iosDN8CcPPJGRoHEt6tOrT5fArUvXpuf7PMxbdfZe33H0/KRxC88zTI58MaSMIHBw1Ye53yNCsg1b0vUVCsaoCa9L18wwvkcI42l73aNaPieQHNZmwb4i5rtbHyR3a0JadaHxHmFPI8uYjmV7Gb1i9Q3rF6gSJ70vUF6XoCe9L1E0ErJY6jX0IY4uYHcC4CpA7qhTjFyvbgYckiS9L1CTRYvUDJPel6gvS9AT3peoL0DkBPel6iJoKlHxPYS17S1wpVp3gEBwr4EKSi3Fy4GMyvYkvS9Q3peomSa9L1Bel6AnvS9Qhy+2ROeQ1gLnGtAOgqT3AAlSinJ2Rhuyufd6XqeHJ8Q5jZBDI5rgHAtYXAg8dFLBkGJeaNgl8Yy0ebqBYejsE7mvh4HSvbG3UvIaO86L0f/CuH5Faey+yf0Y9rLQyUo0DUMrv14u4ea6ZRMhYLQdDqsogK6fZ3Cv1dh4/Bgb/AG0XKYnCQzPczCQxsYwlr53AvqRvbExxoafaOnpXs8yDuxks96yS2m+6009Vw+UYtogjDdwY3z4+tVsUYJpsrm+Bc5Vl8OFaRGNT7zzq53eeXQaJkWAjxLMW2RtzXYqUjmDaz2mngVXy5kGguJ0AJKvdj8I6PCtc8UdKXzOH4zUfltU6itFt8SMd1Y5nNdg5mEmKkzeAqGvHfXQ+B8FRSZBiG74Jh/2nH1AXryLULjyWDZrEv3QS+LC0ebqLel2WOHYJMS8RAmjWMHaSvdwa0DSvivTFx2dzVx5u/wAqFnZDle517h10AVlOGZ6kZuyNHAbO36yN7GP7AddK8cpJfqj7rAOqssxjZ2uCjDG2iVzQ20W2mN4IpyUf07qvnL3GfGwgaiFssrulwsaPUlbNreCv6FRDtHsW2NplhcA3ixx3VNPYd47j5rkZsC5u8Ob3jTzXo+02IqWRD8bvgPn6KrovFY/p54XEulGKklvrZ38f0dilg1OmpN2b9DhuyPMLLYCePlqu1MDT9Uf0hZZEXOEcY9p3LSnVVLrLnajCk23/ALfoysBzl/BzGX5DNO61kbnHea+yAOZJVjLkDYXiJx7eYivZRG1rBwdLK4eyOgFfNegZblzYGWjUnVx5n9FxeSYr+GZDq+Vz3yHiXXEU8N1F67CRnOGaqlfkjmVnGMrQenM3cq2fZG4SS2Pe3VjWikcZ5gHV7vvO1X3hcnhxeJxgkG44YtcDRzSYzWh8BoU+m9VubGNuE8/CWUhnVsYDAfO5bU08rb/upUt0UOZbAzs1iLZh32P8jofPwVDiMjnZ70Ure+N1POlF7Ai1C48Ybl0h0DXnujJVhhdlcVJugeBzf7A/NRerqk2zmczByWki7s2Ejg1z2td6EjxUoxzSS5mG7K5weFyJ8rrYnNLQaOl17MHiGHfIe4U68V12U5TDhWOt9p7gQ97vePQch0+K1op2saGtoGtFABwAUGY5nZE91dzXU7yKAeZC21DhEpvxZf7G/wAjB+D5lXS0cjwZhw8MZ0LI2B3fQV9areWrN3k2Wx0SCIigSCIiALkM12NlD3PwrmBryXOjfUAOO8scAaA8l16KcKjg9CMoqW5x+W7FSOcHYt7C1pBETKlriN17jSo6UXYItLNs3jwrL5CTU2sa0Vc93BrRxKzKcqjCSijcJouZG0z5cZEyL+XLpYi+gpJIGF3snfRtoFRvqeihmGIxn8wewiP+Qx3tOHKWQf2hfWYWiXBMYA0NnAaAKACx+gCtjTS31evloQcm9jq1QbT7PvxFssJAljBFCaCRh1LCeBrqD1PeL9FRGTi7osaurM86ZluOcbRhXtPEuc0MHW6uo7l12z2RDCMcXOvkko6V+4abmt5NGvr3K3VZtBi+zhIG9/sDx3+lfNRxeM7OjKctElfxM0aGaaiuJz8s/ayPk+0aN7hu9AFmiRsoAFiWQNFfJfH6tSVWbm92ek7kfL3HQAVcdAF0mT5UIW1dq93vHl90KmyfFQRfxJHVedwDSbR5b1Zu2og4B57mj5les6GpYXDLtq045nsr7fv0NPFdrL/HCLtxfP8ARbriM62cngke/DsMsUji8saRfG4+9QH3mk66bleO2pj4RyHy/VXQK9fhMfSqt9jJStucqth5RSzqx5/g8ixmJNpjdh2H33voHU4hjN9ep0Xd4LBshjbGwUawBrR0HzUyw5wAJJoBqSdwHNbVSq5lMYKJlUW0ueOiaYYPane1xaBQ9m0CrpXV0AA3V3mi1J9oJsSS3CUjj1BneK159kzj3nRfWDwceHY+2rnPDjJI43PeaHVzvkpRp5dZf8/JhyvsXWTYszYeGQmpfHG53eWivrVSY/AsnjfE8Va9paefeOo3+Cr9j/5HD/8ATHzVwq5fLN24ElqtTzvE5TjcObDC+cDRskYuuHC5u9pVjkmzE0j2y4lvZsYQ5kVQXOcNzn00AG+nn17NFa8RJq1iCpK4REWuWhERAEREAREQBcfns3/H+1ujgaYuhe5we4ddAF2Cotp9n3YgNliIbLHUCvuvad7HHhzB/XS2jJKWpCabWhV/Tl8YBxnxsLRqIWyzP6VFjfVyr2ZVj3G0YVzTxLpG2DrcDqO5dbs7kIwjDc6+WQgyvpQGm5rRwaP3yGzNxgt9SqKcmW6IvmSQNBc4hoAJJJoABvJK0TYPpcznc/aT2jdEPzHU/LyW3s/tF9MfOA21sZZ2RNQXMcDRxB5lpPcQtAZPigXG1pLiSTcN/muD1ghiHRVGlFu+9lfT++hu4Fwu5tpcrkdFgsB36qb/AHZiv+W3+sf+S13dox9j2gGlTQ1oPAleCq4PEUY5qkGl3po6iaf0tPzPoRjkPJZovqijdG6RzYm73b+g4krXpwlUkoR1bCd9zcyLB9rJ2rvdZozq7n4fpyXSKLDYdsbAxu5op/7VXtNtG3BRg0D3uPssr9UaucabgBx50X1XozALC0Y0o78fE4mJr9pJy4LYuVRbbSEYN9CQHOia8jgxz2h3oaeKvGmuvNQ47BMnjdE8Va8Fp8eI68V0YPLJNlEldNHKNxQaABQAaADgBuC1szzO2J5GpLS1o5udoAPEqHE5BjoDYIziGjRr2OaCRwua46FWeRbKymRs2Ko2w3RxA3e1we9w0JHABbrcI/Nc1/meljo8pwfYwRRcWRsae8AA+tVtoi0G7u5srQIiLACIiAIiIAiIgCIiAIiIAiIgK/Ns8iwoF5LnO0jjaLnvP3W/PcqSSKbGEHFUiiBBGHa6pdTcZnjf+EKvwGJ7SSXEP1e+SRgr9SNhLWsHLdrzW/8ATVuKGTbfn+CnNmNnJyPp2IAAA7HC6AUApeBp3Lo1zGyf8SfFTcKwxA9WNJd6vC6dUVfqt4ehOGxh7wASdAASe5cjHIZHvlP1yadBwHwHgrraLFWxWDfIbR3cfkPFVUcdoA5LwXWfF3nGguGr8fb1OvhIZYOXP09z4leGgk8Fa7P4AtaZX+9Ju6N4ee/yVdgcL9Ilp9SPV3U8B++RWztliXNhjiaS3t5WxOI0IZQucAeobTxKu6tdG5pfET8vuyOMrZIZFu9/shjNqC9xiwbBO4aOkJpCw9XfWPRqrMfloZhsTJI8zTSRSB8hFNACQxjfqtqNylgmbG0MYA1rdABuC089xhMD2jUvAjaOZeQ0D1Xv4xs0onGb0uzsctdWGMnjHGfyhbKjw8VjWt+yGt8hRSLTe5egiIsAIiIAiIgCIiAIiIAiIgCIiAIiIAiIgOEz3KpcLK+RjHPhlcZKtFxjefeBA1tJ1qtDCGfEm2CNzidC9zS2NnVzj8F6Ui2liGlqtSp09dzRybKm4WFsTTdSpc7i5x1c495+S3kUGOxPZRuf9kad+4DzotSpUUU5ye2rLoxu1FFBmM3a4g/ZiFo/Fx9f7VBiZCKNbq5xo0d6YRtrLnHU1c4/v96reyDBl7jO4cxGPQn5ea+Y0qU+lMc+93fcjtycaUb8I6eL9y0yzAiGMM473HmeP6eC1dpMpOJhtYQJGObJETuvbwPQgkeKtUX02jFUYxjDRLY4k25tuXE8wlzMxm2Vronje1zTWvTmOoV1s7k0s8rJ5mOjijN0bXCjnv4PLeDRvHVdpRZW3LEXVkrFKp66sIiLWLQiIgCIiAIiIAiIgCIiAIiIAiIgCIiAIiIAiIgCoto5rnMhHE3O7hu+fkFekrkZcZc6Sc8TbH3cPQD1XnusGK7HDZI7z08uJu4KF55uXrwJHRGaRsLdBveeQH79QuoijDQGtFAAAB0Cr8jy/smXO99+ruY5N/fNWSs6E6P+EoXkvmlq/wAEcVVzSyx2X8vmERF3TUCIiAIiIAiIgCIiAIiIAiIgCIiAIiIAiIgCIiAIiIAiIgK3P8X2cJA3v9geO/0qqnJMD2rwT7kW7k5+/wCOvkmfSOmnbEzW32R+I6k+Ap5FdDgsI2JgY3hvPM8SvNdj8fj3OX0UtPF+/wBjpOXYUEl9UtfL2+5OiIvSnNCIiAIiIAiIgCIiAIiIAiIgCIiAIiIAiIgCIiAIiIAiIgCjxEtjXOpW0E+QqiKuo3GDa5Eoq8kmVGz2BOs7/efW3uJqT4n071doi18DRjSoRjHld97e7La83Oo2wiItwoCIiAIiIAiIgCIiAIiIAiIgCIiAIiID/9k=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24" name="AutoShape 4" descr="data:image/jpeg;base64,/9j/4AAQSkZJRgABAQAAAQABAAD/2wCEAAkGBhAPERQRERASEBUSFRATERYWDxYUFRUVFxgVFhUSFRQXHCYeGBokGxIVHy8gJCgpMCwtFh4xNTAqNScrLCkBCQoKDgwOGQ8PGi0kHyE1MS8tLiwpKSwpLCw1KSw0LSosLCwsLCksLCwpKS8sKiwpLDApKTUsLCwvLCw0LywsKf/AABEIANgA6QMBIgACEQEDEQH/xAAbAAEAAgMBAQAAAAAAAAAAAAAAAwUBBAYHAv/EAEIQAAEDAgMFBQQIBAMJAAAAAAEAAgMREgQFIQYxQVFhE3GBkaEiMrHBFEJSYnKi0fAjNJKyFkOCBxUkU3OD0uHx/8QAGwEBAAIDAQEAAAAAAAAAAAAAAAIDAQQFBgf/xAAxEQACAQIEAggGAgMAAAAAAAAAAQIDEQQSITFBUQUGE2FxgbHxFCIywdHhofAjYpH/2gAMAwEAAhEDEQA/APcUREAREQBERAEREAREQBFU5ptPh8MbXPucPqMFzh38B4lUrv8AaGPq4dxHWQD4NKA7BFzmX7c4eQhrw6Eni6hb/UN3iAr+XENawvc4BoBcTwoBWqAjx2PjgYZJHBrR6ngAOJ6Lj8TtTisUS3DM7Jm640u8XHRvcKnqtSed+YzF76tiYaNb05fiO8nh5K5ia1oDWgADcBuUlG4Kh2z0sms2Jc4/6n+rj8lj/C1NWzuB/DT4OV1el6nlQKqPEZhhdWyduwbwSX+h9oeBV/km10WJIY7+FIdA0nRx+67n0OvetW9VuaZQyb2m0a/nwP4v1UXHkDukXL7J7Quefo05PaNraTvcBvaebhz4ju16hQAREQBERAEREAREQBERAEREAREQBERAFzG120DoqYeE/wAR9LiN7QdABycefAd4Kv35hC00MsYPIyNB8qrz/CzdviZpzr7Rt7jUN8mtosoE+AyZjNXgPdvNdQD0HHvKsw6m7RQXperNgfGMwEco9oAHg4DUfr4qlmx+IZGcGTVpc2ndwaPuk0NOivb1qz4UOkZJ9iteu+nkVhq4NvCQCJgYOA16niVNeoL0vUgT3peoL0vQE96xeobkvQFdnTSxzMQzRzHN16jVp9KeK7/BYoSxskG57WuHiK0XDZprE/ur5EH5KTLtsPo+GjiYwySC8a1tHtOLd2rjQjQearluDvEXAOzrMn63iPoGsHxBPmvuLanHQ6ytbK3j7IH5mbvELFgd4iqsl2ihxY9k2vAq5jt/eOY6/BWqwAiIgCIiAIiIAiIgCKj2i2oZhPYaA+UjRvBo4F36cei5KbMMbPq+dzAeDXFg/pb80B6Q94AJJoBUkngOa8+zbPZsa8sjcY4RpxFw5u51+ytJ7cTaWjEPcHAhzTI+hB3ihJCmwUdjAOO896kkCNuSR8XO9B6UWzgsIIqgEmtN45f/AFfV6XqVgT3peoL0uWQT3peoL0vQE16XqG9L0BNelyhvS9ATXpeob0vQHzmDiY3Aak0A8SAvjAYMRCu9x3nl0CkvWb1gE16XqC9L1kGrjMOYyJojY5hu0/uHzHFd7kWajFQtk3H3Xjk4b/Dce4hcYXLf/wBn8pD54uAtcO8FzT8vJQaB2iIiiAiIgCL5e8NBJIAAJJJoAOZK5LNdu6EswzL/AL7gaf6W7z3miA69ama5gMPC+U62jQcydGjxJC89mzjGyauxDm9Gus9GUWrN2zxR0z3jfRz3EV50JWbAkw5dI500huc4k168/kOVFt3rXYaADlos3qQJ7kuUF6XrIJ70vUF6XoCe9YvUN6XoCa9L1Del6wCa9L1Bel6AnvS9QXpegJ70uUF6XoCe5L1Bel6yCe9L1Bel6AmdLQVPBTbJ51DhnSvlLgX2htGk8XE/ELRfRwody+BEz7I8lFg7uDbHBv07W38THN9aUVvFM14ua4OB3EEEHxC8sdAw8Kd2i+sJipsM6+F5HMcD+Ju4/FYsD1RFU7P5+zFsr7r20vbXd94cwVbLAOF20zp0kn0Zho1lO0+87fQ9Bp49wVDGA0UChM5e97zvc5zj4kk/FfV6ygTXpeob1i9ZBPel6gvS9AT3peoL0vQE96XqC9L0BPesXqG9L0BNel6hvS9ATXpeob0vQE16XqG9YvQE96XqC9L0BPel6gvS9AT3peoL0vQE96XqC9L0BNel6hvS9AbWWZgcNOyUbq0eObT7w+feAvUe2b9oea8hmNQtn/ecv2iosDN8CcPPJGRoHEt6tOrT5fArUvXpuf7PMxbdfZe33H0/KRxC88zTI58MaSMIHBw1Ye53yNCsg1b0vUVCsaoCa9L18wwvkcI42l73aNaPieQHNZmwb4i5rtbHyR3a0JadaHxHmFPI8uYjmV7Gb1i9Q3rF6gSJ70vUF6XoCe9L1E0ErJY6jX0IY4uYHcC4CpA7qhTjFyvbgYckiS9L1CTRYvUDJPel6gvS9AT3peoL0DkBPel6iJoKlHxPYS17S1wpVp3gEBwr4EKSi3Fy4GMyvYkvS9Q3peomSa9L1Bel6AnvS9Qhy+2ROeQ1gLnGtAOgqT3AAlSinJ2Rhuyufd6XqeHJ8Q5jZBDI5rgHAtYXAg8dFLBkGJeaNgl8Yy0ebqBYejsE7mvh4HSvbG3UvIaO86L0f/CuH5Faey+yf0Y9rLQyUo0DUMrv14u4ea6ZRMhYLQdDqsogK6fZ3Cv1dh4/Bgb/AG0XKYnCQzPczCQxsYwlr53AvqRvbExxoafaOnpXs8yDuxks96yS2m+6009Vw+UYtogjDdwY3z4+tVsUYJpsrm+Bc5Vl8OFaRGNT7zzq53eeXQaJkWAjxLMW2RtzXYqUjmDaz2mngVXy5kGguJ0AJKvdj8I6PCtc8UdKXzOH4zUfltU6itFt8SMd1Y5nNdg5mEmKkzeAqGvHfXQ+B8FRSZBiG74Jh/2nH1AXryLULjyWDZrEv3QS+LC0ebqLel2WOHYJMS8RAmjWMHaSvdwa0DSvivTFx2dzVx5u/wAqFnZDle517h10AVlOGZ6kZuyNHAbO36yN7GP7AddK8cpJfqj7rAOqssxjZ2uCjDG2iVzQ20W2mN4IpyUf07qvnL3GfGwgaiFssrulwsaPUlbNreCv6FRDtHsW2NplhcA3ixx3VNPYd47j5rkZsC5u8Ob3jTzXo+02IqWRD8bvgPn6KrovFY/p54XEulGKklvrZ38f0dilg1OmpN2b9DhuyPMLLYCePlqu1MDT9Uf0hZZEXOEcY9p3LSnVVLrLnajCk23/ALfoysBzl/BzGX5DNO61kbnHea+yAOZJVjLkDYXiJx7eYivZRG1rBwdLK4eyOgFfNegZblzYGWjUnVx5n9FxeSYr+GZDq+Vz3yHiXXEU8N1F67CRnOGaqlfkjmVnGMrQenM3cq2fZG4SS2Pe3VjWikcZ5gHV7vvO1X3hcnhxeJxgkG44YtcDRzSYzWh8BoU+m9VubGNuE8/CWUhnVsYDAfO5bU08rb/upUt0UOZbAzs1iLZh32P8jofPwVDiMjnZ70Ure+N1POlF7Ai1C48Ybl0h0DXnujJVhhdlcVJugeBzf7A/NRerqk2zmczByWki7s2Ejg1z2td6EjxUoxzSS5mG7K5weFyJ8rrYnNLQaOl17MHiGHfIe4U68V12U5TDhWOt9p7gQ97vePQch0+K1op2saGtoGtFABwAUGY5nZE91dzXU7yKAeZC21DhEpvxZf7G/wAjB+D5lXS0cjwZhw8MZ0LI2B3fQV9areWrN3k2Wx0SCIigSCIiALkM12NlD3PwrmBryXOjfUAOO8scAaA8l16KcKjg9CMoqW5x+W7FSOcHYt7C1pBETKlriN17jSo6UXYItLNs3jwrL5CTU2sa0Vc93BrRxKzKcqjCSijcJouZG0z5cZEyL+XLpYi+gpJIGF3snfRtoFRvqeihmGIxn8wewiP+Qx3tOHKWQf2hfWYWiXBMYA0NnAaAKACx+gCtjTS31evloQcm9jq1QbT7PvxFssJAljBFCaCRh1LCeBrqD1PeL9FRGTi7osaurM86ZluOcbRhXtPEuc0MHW6uo7l12z2RDCMcXOvkko6V+4abmt5NGvr3K3VZtBi+zhIG9/sDx3+lfNRxeM7OjKctElfxM0aGaaiuJz8s/ayPk+0aN7hu9AFmiRsoAFiWQNFfJfH6tSVWbm92ek7kfL3HQAVcdAF0mT5UIW1dq93vHl90KmyfFQRfxJHVedwDSbR5b1Zu2og4B57mj5les6GpYXDLtq045nsr7fv0NPFdrL/HCLtxfP8ARbriM62cngke/DsMsUji8saRfG4+9QH3mk66bleO2pj4RyHy/VXQK9fhMfSqt9jJStucqth5RSzqx5/g8ixmJNpjdh2H33voHU4hjN9ep0Xd4LBshjbGwUawBrR0HzUyw5wAJJoBqSdwHNbVSq5lMYKJlUW0ueOiaYYPane1xaBQ9m0CrpXV0AA3V3mi1J9oJsSS3CUjj1BneK159kzj3nRfWDwceHY+2rnPDjJI43PeaHVzvkpRp5dZf8/JhyvsXWTYszYeGQmpfHG53eWivrVSY/AsnjfE8Va9paefeOo3+Cr9j/5HD/8ATHzVwq5fLN24ElqtTzvE5TjcObDC+cDRskYuuHC5u9pVjkmzE0j2y4lvZsYQ5kVQXOcNzn00AG+nn17NFa8RJq1iCpK4REWuWhERAEREAREQBcfns3/H+1ujgaYuhe5we4ddAF2Cotp9n3YgNliIbLHUCvuvad7HHhzB/XS2jJKWpCabWhV/Tl8YBxnxsLRqIWyzP6VFjfVyr2ZVj3G0YVzTxLpG2DrcDqO5dbs7kIwjDc6+WQgyvpQGm5rRwaP3yGzNxgt9SqKcmW6IvmSQNBc4hoAJJJoABvJK0TYPpcznc/aT2jdEPzHU/LyW3s/tF9MfOA21sZZ2RNQXMcDRxB5lpPcQtAZPigXG1pLiSTcN/muD1ghiHRVGlFu+9lfT++hu4Fwu5tpcrkdFgsB36qb/AHZiv+W3+sf+S13dox9j2gGlTQ1oPAleCq4PEUY5qkGl3po6iaf0tPzPoRjkPJZovqijdG6RzYm73b+g4krXpwlUkoR1bCd9zcyLB9rJ2rvdZozq7n4fpyXSKLDYdsbAxu5op/7VXtNtG3BRg0D3uPssr9UaucabgBx50X1XozALC0Y0o78fE4mJr9pJy4LYuVRbbSEYN9CQHOia8jgxz2h3oaeKvGmuvNQ47BMnjdE8Va8Fp8eI68V0YPLJNlEldNHKNxQaABQAaADgBuC1szzO2J5GpLS1o5udoAPEqHE5BjoDYIziGjRr2OaCRwua46FWeRbKymRs2Ko2w3RxA3e1we9w0JHABbrcI/Nc1/meljo8pwfYwRRcWRsae8AA+tVtoi0G7u5srQIiLACIiAIiIAiIgCIiAIiIAiIgK/Ns8iwoF5LnO0jjaLnvP3W/PcqSSKbGEHFUiiBBGHa6pdTcZnjf+EKvwGJ7SSXEP1e+SRgr9SNhLWsHLdrzW/8ATVuKGTbfn+CnNmNnJyPp2IAAA7HC6AUApeBp3Lo1zGyf8SfFTcKwxA9WNJd6vC6dUVfqt4ehOGxh7wASdAASe5cjHIZHvlP1yadBwHwHgrraLFWxWDfIbR3cfkPFVUcdoA5LwXWfF3nGguGr8fb1OvhIZYOXP09z4leGgk8Fa7P4AtaZX+9Ju6N4ee/yVdgcL9Ilp9SPV3U8B++RWztliXNhjiaS3t5WxOI0IZQucAeobTxKu6tdG5pfET8vuyOMrZIZFu9/shjNqC9xiwbBO4aOkJpCw9XfWPRqrMfloZhsTJI8zTSRSB8hFNACQxjfqtqNylgmbG0MYA1rdABuC089xhMD2jUvAjaOZeQ0D1Xv4xs0onGb0uzsctdWGMnjHGfyhbKjw8VjWt+yGt8hRSLTe5egiIsAIiIAiIgCIiAIiIAiIgCIiAIiIAiIgOEz3KpcLK+RjHPhlcZKtFxjefeBA1tJ1qtDCGfEm2CNzidC9zS2NnVzj8F6Ui2liGlqtSp09dzRybKm4WFsTTdSpc7i5x1c495+S3kUGOxPZRuf9kad+4DzotSpUUU5ye2rLoxu1FFBmM3a4g/ZiFo/Fx9f7VBiZCKNbq5xo0d6YRtrLnHU1c4/v96reyDBl7jO4cxGPQn5ea+Y0qU+lMc+93fcjtycaUb8I6eL9y0yzAiGMM473HmeP6eC1dpMpOJhtYQJGObJETuvbwPQgkeKtUX02jFUYxjDRLY4k25tuXE8wlzMxm2Vronje1zTWvTmOoV1s7k0s8rJ5mOjijN0bXCjnv4PLeDRvHVdpRZW3LEXVkrFKp66sIiLWLQiIgCIiAIiIAiIgCIiAIiIAiIgCIiAIiIAiIgCoto5rnMhHE3O7hu+fkFekrkZcZc6Sc8TbH3cPQD1XnusGK7HDZI7z08uJu4KF55uXrwJHRGaRsLdBveeQH79QuoijDQGtFAAAB0Cr8jy/smXO99+ruY5N/fNWSs6E6P+EoXkvmlq/wAEcVVzSyx2X8vmERF3TUCIiAIiIAiIgCIiAIiIAiIgCIiAIiIAiIgCIiAIiIAiIgK3P8X2cJA3v9geO/0qqnJMD2rwT7kW7k5+/wCOvkmfSOmnbEzW32R+I6k+Ap5FdDgsI2JgY3hvPM8SvNdj8fj3OX0UtPF+/wBjpOXYUEl9UtfL2+5OiIvSnNCIiAIiIAiIgCIiAIiIAiIgCIiAIiIAiIgCIiAIiIAiIgCjxEtjXOpW0E+QqiKuo3GDa5Eoq8kmVGz2BOs7/efW3uJqT4n071doi18DRjSoRjHld97e7La83Oo2wiItwoCIiAIiIAiIgCIiAIiIAiIgCIiAIiID/9k=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9162" y="1426003"/>
            <a:ext cx="5178471" cy="5033415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0" y="-607645"/>
            <a:ext cx="12192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smtClean="0">
                <a:solidFill>
                  <a:srgbClr val="F27435"/>
                </a:solidFill>
              </a:rPr>
              <a:t>Build a phylogeny</a:t>
            </a:r>
            <a:endParaRPr lang="en-US" dirty="0">
              <a:solidFill>
                <a:srgbClr val="F2743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6385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4" name="AutoShape 8" descr="data:image/jpeg;base64,/9j/4AAQSkZJRgABAQAAAQABAAD/2wCEAAkGBhQSEBQUEhQWFRQUFRUUFBUVFBQVFxQVFBQVFBQUFBQXHCYeFxkkGhQUHy8gJCcpLCwsFR4xNTAqNSYrLCkBCQoKDgwOFw8PFykcHBwpLCwpLCwsLCkpKSksKSksKSkpKSksKSkpKSkpLCwpKSwsKSkpLCkpKSksKSkpKSkpLP/AABEIALcBEwMBIgACEQEDEQH/xAAbAAABBQEBAAAAAAAAAAAAAAACAAEDBAUGB//EADUQAAIBAgMFBQYHAQEBAAAAAAABAgMRBCExBRJBUWETcYGRoQYUUrHR8BUiMkKSweHxYhb/xAAZAQADAQEBAAAAAAAAAAAAAAAAAQIDBAX/xAAiEQEBAAICAgMBAQEBAAAAAAAAAQIREhMDMSFBYVEikXH/2gAMAwEAAhEDEQA/APPFIKEiFMKLO3bmTTkR3A3hBshIOLI4sKLGFulmSJlaErDyqNj2mxYVTkSQqFNMbeY9lppxqE8Khm0quly1CoNNaEKpZpVDMVQnp1BpatKqSyqlChVLDkIg1apSr18rE1WTRQqPMIZIniiGBNGZRJqZI48SJMlcwI8lkNFjOQkMliIdyBMlgwCZMCVUSkQ15AQo1gasiPeGk8xkKMg5VLrMiuK4wFjIKwwzMOOIDcNFhbxEmEkcbpSxHuCkKQA8WSwIkySJRJggIhRGR0PYew9hgMojwqNB7oM4gFhVialUM+MixRkMtNWjULSqmbRZdpxDaNCm7lfEU8rlrcIsQ7IJQpolgRolUS0poMlTIEiaOg0pEhNjWyzGuAGpEm9ZFKNTMeVVj0W0yru4cqlyomGpD0SeyCkiOEx3IAawSQohWAGsDukiE0AAIOwh7N57GQ++DuiTON1JVIO5ApEkZANpYsODzIUw6bKCygoojiSRYyGGkR3CTGSUCY9xmAQVSWjIapHIGiwNqYdGjSgZmGZqYeQqlPuFPGRNCJSxUnF24MIVUYhpjDxRqzqSBYpEEUWKbAhSlkVpVRpT1txGSKhEgt0SiHbIZADQyQUUMjoNDKISEBRCGiOmAOhwbjoAewgtwYZvOrg3I1MVzkdO0lwkwEwkIDTJoEKJYlHE8GSxK8ZE1KQwmjEPdGiSpDSFIZoOSBSGCaIYqzLFgJRCnFrDTNTDyMTDzsaeHmTQ1qYGLpq2Y1CRLiVeLJ2msixJG1ht3MsUsG5Z8Fr52/s22gMKYM5PRaGrLYNZR39x2t95FX3FhLCssUFAkpUrs0Hsxxzemgls6TfL0L2nShujpGjHZQS2aNO4zGPE0o7K6k0NmxK1StjIaJFTNiOBjyJY4Zch8aXKMVUmSRoNmwqK5DxpLkHClzjH91fIOOFfI2NwSgVwLmy/cpDGtuiHwHN4rYewSQ9jznfo1gkxkh0gI8SWJGkEijSp2JaciBMkpsYXKciaMipSZapoZJGwooZIdMCO0PGA6HsMlaatIvYWRXnTuhsPMmqb2HZbeaM3CzL8Z5EBbr+y1RRdSC3oZNW1s+NvEoV3+ZKKcberXM6XYM8RKmoU5SUbuyT4rNr/ADiTVdmTVWKqRzel4pXDHP8Ap3D7i7snANUlVUt6VSCupS0lxV7PJ/2U9i+zk3X38Qlu5ySun4dxu16UKcbtqGSy1v4ceBm4vbz/AGLRavV+HAWMyy3pWVxx1tq7XxdGnSaUYJ2yyWbWlkcfPGuUryaa0ty45FXGY11JXlr8u4rThZ55XNcMeLHyZ8mkppjwdyjTiuHm+JewydvkdEz257jpIoD7o9OL4v0JFE0lZ2It0LdJN0fdK2nSLdHsSbot0ey0j3R90k3RbpQ0DdEHujgHicKLGcLHTe5rgB7irnk7erpzdgkamM2RJybisihLCyTs0xkFIeMQ+zaea0HjTfIoGsHFDqmyWFJvgMj00TxlYnobErS0pzz/APLNnCexNaTtNKC56/IVzxnunxt+mF2g8JHc0fYaiofm3nLne3oXcF7JYeLVo3fVt+hHdirrriMFs2dR2jF9/A0v/nXFXm7dFm8zuFg401aMbFVxuye230OvTmKWxUpRs73z7l1OdxtHcrSjpZ/PM9Lp0oxu7JtnF+12DtUVRaSyfel/g8ct0XHSnhKpp05mJh5Gth9Cqh3fsZtJU6VmrtSbRs7RrU8RdtJS3Wk81Z8NHbU4/wBnJNppcH8zsdn4ONryjvPl/hhf83bbH5mnIqo07Teadlr5dBq1O65G/j9juU24Q3V829W09CpX2DU5aHZj5Jr25MvHlv0wVgkrN+IM1FvL1NSewZyfG3evmFP2fayt43Hyhcb/ABTp0stMibDw4eRPSoONt6PfllZZEtPERUrNJZ/54D569FMN+xTpRgldXldKz0zduB02G2bQmvy7st1520OcxsVLdpRd5uSeunidVsXZao07JZ5XfNnPnnf66fHhN+j7Q2LTqRSgoxd1eSjw4oy6vslL9kk11TR18aasO4cjPHzZY+q1y8OOXuPN8VgpU5OMlZr17iHdOj9q7b8Vxs355f0YG6el48+WMteZ5cJjlZEe6KwbiKxrtloFhBDhsaeZ048mWoGfCsWqUmeXY9Ra3MgHQQVNcwmiYKUKMX+1FulhI8Es+hXjzLVGYUQXu65Is0aSveyv3EKqp5ChUF7G2/sjFqM7PR8+Zs1JRautTjoYixpYfaTtk87GOXj+dxrj5PjTWqAwq2KUMddZgvEJjmItaMsWV51l5ldVBOa5lzFNpOVjB9rKd6V1wd7GtWmY+16l4NPuNMYztc3hpGth5GNRyZp4eeRdJ0/s3ilGTT4ncbM2glJX04nmezKtqiOuwuMyzzRjljtpjlp3cYqSv5FSvg6jut6NrZZNkWz9qrcXBLKwVba+tlqc/wAyuj4sZHY1IRbadu7L/hUeKbeeh0dGo39P8K21sAp01upKUc8srrl0N8fJN6rHLx3W4iqwUqas1fho75ZHMYjDy3mms2/1cLFunU6huVzaTixyvIti4GXa3bVop3fHM7TBR/Kn4LocvQxUUtLPjY18Dj8u4z8m618eo6BZailNcXYyam0nkktfQsxqXSbz/ox9NtsT2kwP5+0jdqWuX6bJcephOJ3901wMLbmzY/rirPilkvI6/D5/WNcnm8G95RzbiDYlaAZ3cnDxNYQSQh8hp5BTLcZGfGRNGZw6dzSo1ebLVOsjHjUJYVSeI5NjtPETrcjNjiCSGIDiXJbjUJI1ij2mYUZFaTtoQqhrF2M+Mg1INFtoLHO/QlWOVzMUgo1B8YOVasseRSxb4MpKYu2HMZCttWZYiT4lXG1bwzBnXKWIr3VgoinJWkW6EinJk1KZnWzVwtS0rnQ4LGcNTlaE8zcwk9A1tNunSzx9opRy5kLxz5mdLE5IHtgmAubfwu1nHiS1ttykrJ65N8TnPeAo4gOuex2306XC4CF/ztvuy70W06VOSknZW01XK+Zy8cc73u7gyrt5t3J4ZX3V9mM9R0GPrKUt6CytbgtHr3MWFxdvoc+6snrdh068loy+HxpHP5266jiLq+jL8MSt35HHficrajPHzvfetw+0Y3x2tp5ZHaUsTZaiq1lLV+ZxE8ZN6yfmOsfPL8zy6/MOm/0d0/jpcTgKTyTtLXJ/0ZU8HJa28zMeKk3e+fMKGLkne50YzLH7YZXDL6Xtxcxyl70+SEacqjjHkMSRAKQcZGO22hoNMBTCUh7TYkUg1Mi3h1Iey0sKZJGZVUg4zGnS1GoEqhWjMNTENLSkGmVVUDVQAsbwE2ApgyqD2NHlLIo1qhYqVcjPrTFarGCuSwZXjP78CSMjNovUpmrha+Rh05mhhqxURlGyqw/alWMwrlxktqqEplSMyRTGS2qw6qlVTDUwNaVcXaldTHUxBYUwlMrqQakBpt8JSIVMkVUNhLFh75Cqo6qBs02+Ii3xx7DyZVFzDVQyvel1DVc4+119bVVQNTMf3gKOLSv1yz7w7S62wphKZie8IftkPt/C624qgSmYMaq4Eyrrca5NNf2Pt/CvjbaqBKqc+qo/aB3fg63QqoHGZzfaCVZrmE834Op0/bDOZzsMbwa9CxCdOS1cfl1v/wBK7f4nraVWr119SpORXw8d6DvKCequ7Sa3pQa0tfK+ulmL3WfBX7rP5Mns36Vx0sRJIsz5JrVNd4CrE9iuLXjItUqpz6rBdqOeQrht1tDEFlVTiu2F2z6+pfai+J28ZkimcKsQ+b82P70/ifmx9v4XS7vtAo1Dg1i5fFLzYXvkvifmw7fwumu97QJTOAWNl8UvNhe+z+KXmw7YOqu/Uw1M8+WPn8Uv5MX4jU+OX8n9Q7YOqvRFIJSPPPxOp8c/5S+ovxWp8c/5S+odkHVXoikEpnnf4tU+Of8AKX1C/Gaq/fP+UvqHZB116JvCPO/xyt8c/wCTEPsh9dcr2b6eWeo+4vLqA6jTtbhln1Gkr62WX3mef8u0cakb2u+ubJJQS0b8LfQgjBaedm9Q5R+FvLPXr9QoTWssvXX0HpWy3nbPW+RVkr6pvrf6BxS4p6Pg2Gj0sKquolL7sVVTvLiHLCu3F5Z2/wCiv/pcYmdTr6D72evoyvChm08n1fiW6deUVZpadH3oVuivGI3Ua0z4Z5fJahp34+j+YW9ksoau+XDgKVL7uLmP8mSfX0AcG3nl5ZinSztwfXkN7rHi3ZcW8/IOX6V0sU3bh5DRxyT0kn45ET3I5XfDT/A007qMJN6ZJv1Rnx3fVTanhtmXOXjcNbYk3+aCa6xi/HLMipYGq3+i3VtL/fQt09l8JTWf7Yq7v0b+hvMPJ9b/AOo3E2FxVOb3dyN30tw5eZd9wpvWKXmiPDYSNP8ATHP4ptr018kT3XHPjbRfV+h2+PCyf6+ayv4jlseHK3mC9iRejl4Mtuvd3bzChJvPlqa3DD+FvJnz2LfSVvAhnsafBp+f9GxUrAdr92J6safLKMKpgKi0V7cFu/K9yCdOUdYtd8WvU6OVXRPPvXL5A1laG/HS+64vOz1yetrEXxT6q5nXOKo+XkKVZ8nbxNt04T/VFXWuRUq7Nj+1teN19TO+Oz18qmTNeJ6Py/seOJ7wq9KcXdq6zd1n5ohhiE19/fMyt0qVP2wniCDeT0frf1ExczWHicrvS1yOnjoy0d/vkVpefkRvLR255ZjmQjQdfuEUo1lbN+qGKNTVa7ilk0/v+xnVd7fbz7vHPkMImSbPZ4Se94/3wJp1V62eXLSzEIVnyQKW69W9fvQtqnpuvi13vk15jCM/J8A8bWs9U+vNO3qKdXckrdcumVl6iETJunTvFxlDNK9uvzKkq1rc9V3a2HEXjjJ8I3upqFGdRflje2V7pWv3/eROtkVXq4rTi/PJCEdGPjx9o2lhsVr9VR8XZLzz/wAJqOzqTyW9N8LtrPwtwuIRfGT6P6XaWDjG1qcY52V835q5JFdfJW9W3z5CEaSRBKa5Ljq29Fy09AnWaT4LorLyQhDMo1uK0ZLCOSu/q8/qxCJuV3IqSa2OFZLRXtrvZ5/If3rj9ruGEVEh7a/39/bGlXsIRWy0F1sr8PkWdoXjSVPPeb7SfS6tGPgs8uYhE/Q+2TRnK68b/wBlrtOX9dcrd4hE4rqNO/i7FKvs6EnkrPmu692IRNkvs4zqlNxdn0663sBGqnn4sQjlyx1Wkm4aSur+nmDYQg2J8gVOXL1EIRRv/9k=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22" name="AutoShape 2" descr="data:image/jpeg;base64,/9j/4AAQSkZJRgABAQAAAQABAAD/2wCEAAkGBhAPERQRERASEBUSFRATERYWDxYUFRUVFxgVFhUSFRQXHCYeGBokGxIVHy8gJCgpMCwtFh4xNTAqNScrLCkBCQoKDgwOGQ8PGi0kHyE1MS8tLiwpKSwpLCw1KSw0LSosLCwsLCksLCwpKS8sKiwpLDApKTUsLCwvLCw0LywsKf/AABEIANgA6QMBIgACEQEDEQH/xAAbAAEAAgMBAQAAAAAAAAAAAAAAAwUBBAYHAv/EAEIQAAEDAgMFBQQIBAMJAAAAAAEAAgMREgQFIQYxQVFhE3GBkaEiMrHBFEJSYnKi0fAjNJKyFkOCBxUkU3OD0uHx/8QAGwEBAAIDAQEAAAAAAAAAAAAAAAIDAQQFBgf/xAAxEQACAQIEAggGAgMAAAAAAAAAAQIDEQQSITFBUQUGE2FxgbHxFCIywdHhofAjYpH/2gAMAwEAAhEDEQA/APcUREAREQBERAEREAREQBFU5ptPh8MbXPucPqMFzh38B4lUrv8AaGPq4dxHWQD4NKA7BFzmX7c4eQhrw6Eni6hb/UN3iAr+XENawvc4BoBcTwoBWqAjx2PjgYZJHBrR6ngAOJ6Lj8TtTisUS3DM7Jm640u8XHRvcKnqtSed+YzF76tiYaNb05fiO8nh5K5ia1oDWgADcBuUlG4Kh2z0sms2Jc4/6n+rj8lj/C1NWzuB/DT4OV1el6nlQKqPEZhhdWyduwbwSX+h9oeBV/km10WJIY7+FIdA0nRx+67n0OvetW9VuaZQyb2m0a/nwP4v1UXHkDukXL7J7Quefo05PaNraTvcBvaebhz4ju16hQAREQBERAEREAREQBERAEREAREQBERAFzG120DoqYeE/wAR9LiN7QdABycefAd4Kv35hC00MsYPIyNB8qrz/CzdviZpzr7Rt7jUN8mtosoE+AyZjNXgPdvNdQD0HHvKsw6m7RQXperNgfGMwEco9oAHg4DUfr4qlmx+IZGcGTVpc2ndwaPuk0NOivb1qz4UOkZJ9iteu+nkVhq4NvCQCJgYOA16niVNeoL0vUgT3peoL0vQE96xeobkvQFdnTSxzMQzRzHN16jVp9KeK7/BYoSxskG57WuHiK0XDZprE/ur5EH5KTLtsPo+GjiYwySC8a1tHtOLd2rjQjQearluDvEXAOzrMn63iPoGsHxBPmvuLanHQ6ytbK3j7IH5mbvELFgd4iqsl2ihxY9k2vAq5jt/eOY6/BWqwAiIgCIiAIiIAiIgCKj2i2oZhPYaA+UjRvBo4F36cei5KbMMbPq+dzAeDXFg/pb80B6Q94AJJoBUkngOa8+zbPZsa8sjcY4RpxFw5u51+ytJ7cTaWjEPcHAhzTI+hB3ihJCmwUdjAOO896kkCNuSR8XO9B6UWzgsIIqgEmtN45f/AFfV6XqVgT3peoL0uWQT3peoL0vQE16XqG9L0BNelyhvS9ATXpeob0vQHzmDiY3Aak0A8SAvjAYMRCu9x3nl0CkvWb1gE16XqC9L1kGrjMOYyJojY5hu0/uHzHFd7kWajFQtk3H3Xjk4b/Dce4hcYXLf/wBn8pD54uAtcO8FzT8vJQaB2iIiiAiIgCL5e8NBJIAAJJJoAOZK5LNdu6EswzL/AL7gaf6W7z3miA69ama5gMPC+U62jQcydGjxJC89mzjGyauxDm9Gus9GUWrN2zxR0z3jfRz3EV50JWbAkw5dI500huc4k168/kOVFt3rXYaADlos3qQJ7kuUF6XrIJ70vUF6XoCe9YvUN6XoCa9L1Del6wCa9L1Bel6AnvS9QXpegJ70uUF6XoCe5L1Bel6yCe9L1Bel6AmdLQVPBTbJ51DhnSvlLgX2htGk8XE/ELRfRwody+BEz7I8lFg7uDbHBv07W38THN9aUVvFM14ua4OB3EEEHxC8sdAw8Kd2i+sJipsM6+F5HMcD+Ju4/FYsD1RFU7P5+zFsr7r20vbXd94cwVbLAOF20zp0kn0Zho1lO0+87fQ9Bp49wVDGA0UChM5e97zvc5zj4kk/FfV6ygTXpeob1i9ZBPel6gvS9AT3peoL0vQE96XqC9L0BPesXqG9L0BNel6hvS9ATXpeob0vQE16XqG9YvQE96XqC9L0BPel6gvS9AT3peoL0vQE96XqC9L0BNel6hvS9AbWWZgcNOyUbq0eObT7w+feAvUe2b9oea8hmNQtn/ecv2iosDN8CcPPJGRoHEt6tOrT5fArUvXpuf7PMxbdfZe33H0/KRxC88zTI58MaSMIHBw1Ye53yNCsg1b0vUVCsaoCa9L18wwvkcI42l73aNaPieQHNZmwb4i5rtbHyR3a0JadaHxHmFPI8uYjmV7Gb1i9Q3rF6gSJ70vUF6XoCe9L1E0ErJY6jX0IY4uYHcC4CpA7qhTjFyvbgYckiS9L1CTRYvUDJPel6gvS9AT3peoL0DkBPel6iJoKlHxPYS17S1wpVp3gEBwr4EKSi3Fy4GMyvYkvS9Q3peomSa9L1Bel6AnvS9Qhy+2ROeQ1gLnGtAOgqT3AAlSinJ2Rhuyufd6XqeHJ8Q5jZBDI5rgHAtYXAg8dFLBkGJeaNgl8Yy0ebqBYejsE7mvh4HSvbG3UvIaO86L0f/CuH5Faey+yf0Y9rLQyUo0DUMrv14u4ea6ZRMhYLQdDqsogK6fZ3Cv1dh4/Bgb/AG0XKYnCQzPczCQxsYwlr53AvqRvbExxoafaOnpXs8yDuxks96yS2m+6009Vw+UYtogjDdwY3z4+tVsUYJpsrm+Bc5Vl8OFaRGNT7zzq53eeXQaJkWAjxLMW2RtzXYqUjmDaz2mngVXy5kGguJ0AJKvdj8I6PCtc8UdKXzOH4zUfltU6itFt8SMd1Y5nNdg5mEmKkzeAqGvHfXQ+B8FRSZBiG74Jh/2nH1AXryLULjyWDZrEv3QS+LC0ebqLel2WOHYJMS8RAmjWMHaSvdwa0DSvivTFx2dzVx5u/wAqFnZDle517h10AVlOGZ6kZuyNHAbO36yN7GP7AddK8cpJfqj7rAOqssxjZ2uCjDG2iVzQ20W2mN4IpyUf07qvnL3GfGwgaiFssrulwsaPUlbNreCv6FRDtHsW2NplhcA3ixx3VNPYd47j5rkZsC5u8Ob3jTzXo+02IqWRD8bvgPn6KrovFY/p54XEulGKklvrZ38f0dilg1OmpN2b9DhuyPMLLYCePlqu1MDT9Uf0hZZEXOEcY9p3LSnVVLrLnajCk23/ALfoysBzl/BzGX5DNO61kbnHea+yAOZJVjLkDYXiJx7eYivZRG1rBwdLK4eyOgFfNegZblzYGWjUnVx5n9FxeSYr+GZDq+Vz3yHiXXEU8N1F67CRnOGaqlfkjmVnGMrQenM3cq2fZG4SS2Pe3VjWikcZ5gHV7vvO1X3hcnhxeJxgkG44YtcDRzSYzWh8BoU+m9VubGNuE8/CWUhnVsYDAfO5bU08rb/upUt0UOZbAzs1iLZh32P8jofPwVDiMjnZ70Ure+N1POlF7Ai1C48Ybl0h0DXnujJVhhdlcVJugeBzf7A/NRerqk2zmczByWki7s2Ejg1z2td6EjxUoxzSS5mG7K5weFyJ8rrYnNLQaOl17MHiGHfIe4U68V12U5TDhWOt9p7gQ97vePQch0+K1op2saGtoGtFABwAUGY5nZE91dzXU7yKAeZC21DhEpvxZf7G/wAjB+D5lXS0cjwZhw8MZ0LI2B3fQV9areWrN3k2Wx0SCIigSCIiALkM12NlD3PwrmBryXOjfUAOO8scAaA8l16KcKjg9CMoqW5x+W7FSOcHYt7C1pBETKlriN17jSo6UXYItLNs3jwrL5CTU2sa0Vc93BrRxKzKcqjCSijcJouZG0z5cZEyL+XLpYi+gpJIGF3snfRtoFRvqeihmGIxn8wewiP+Qx3tOHKWQf2hfWYWiXBMYA0NnAaAKACx+gCtjTS31evloQcm9jq1QbT7PvxFssJAljBFCaCRh1LCeBrqD1PeL9FRGTi7osaurM86ZluOcbRhXtPEuc0MHW6uo7l12z2RDCMcXOvkko6V+4abmt5NGvr3K3VZtBi+zhIG9/sDx3+lfNRxeM7OjKctElfxM0aGaaiuJz8s/ayPk+0aN7hu9AFmiRsoAFiWQNFfJfH6tSVWbm92ek7kfL3HQAVcdAF0mT5UIW1dq93vHl90KmyfFQRfxJHVedwDSbR5b1Zu2og4B57mj5les6GpYXDLtq045nsr7fv0NPFdrL/HCLtxfP8ARbriM62cngke/DsMsUji8saRfG4+9QH3mk66bleO2pj4RyHy/VXQK9fhMfSqt9jJStucqth5RSzqx5/g8ixmJNpjdh2H33voHU4hjN9ep0Xd4LBshjbGwUawBrR0HzUyw5wAJJoBqSdwHNbVSq5lMYKJlUW0ueOiaYYPane1xaBQ9m0CrpXV0AA3V3mi1J9oJsSS3CUjj1BneK159kzj3nRfWDwceHY+2rnPDjJI43PeaHVzvkpRp5dZf8/JhyvsXWTYszYeGQmpfHG53eWivrVSY/AsnjfE8Va9paefeOo3+Cr9j/5HD/8ATHzVwq5fLN24ElqtTzvE5TjcObDC+cDRskYuuHC5u9pVjkmzE0j2y4lvZsYQ5kVQXOcNzn00AG+nn17NFa8RJq1iCpK4REWuWhERAEREAREQBcfns3/H+1ujgaYuhe5we4ddAF2Cotp9n3YgNliIbLHUCvuvad7HHhzB/XS2jJKWpCabWhV/Tl8YBxnxsLRqIWyzP6VFjfVyr2ZVj3G0YVzTxLpG2DrcDqO5dbs7kIwjDc6+WQgyvpQGm5rRwaP3yGzNxgt9SqKcmW6IvmSQNBc4hoAJJJoABvJK0TYPpcznc/aT2jdEPzHU/LyW3s/tF9MfOA21sZZ2RNQXMcDRxB5lpPcQtAZPigXG1pLiSTcN/muD1ghiHRVGlFu+9lfT++hu4Fwu5tpcrkdFgsB36qb/AHZiv+W3+sf+S13dox9j2gGlTQ1oPAleCq4PEUY5qkGl3po6iaf0tPzPoRjkPJZovqijdG6RzYm73b+g4krXpwlUkoR1bCd9zcyLB9rJ2rvdZozq7n4fpyXSKLDYdsbAxu5op/7VXtNtG3BRg0D3uPssr9UaucabgBx50X1XozALC0Y0o78fE4mJr9pJy4LYuVRbbSEYN9CQHOia8jgxz2h3oaeKvGmuvNQ47BMnjdE8Va8Fp8eI68V0YPLJNlEldNHKNxQaABQAaADgBuC1szzO2J5GpLS1o5udoAPEqHE5BjoDYIziGjRr2OaCRwua46FWeRbKymRs2Ko2w3RxA3e1we9w0JHABbrcI/Nc1/meljo8pwfYwRRcWRsae8AA+tVtoi0G7u5srQIiLACIiAIiIAiIgCIiAIiIAiIgK/Ns8iwoF5LnO0jjaLnvP3W/PcqSSKbGEHFUiiBBGHa6pdTcZnjf+EKvwGJ7SSXEP1e+SRgr9SNhLWsHLdrzW/8ATVuKGTbfn+CnNmNnJyPp2IAAA7HC6AUApeBp3Lo1zGyf8SfFTcKwxA9WNJd6vC6dUVfqt4ehOGxh7wASdAASe5cjHIZHvlP1yadBwHwHgrraLFWxWDfIbR3cfkPFVUcdoA5LwXWfF3nGguGr8fb1OvhIZYOXP09z4leGgk8Fa7P4AtaZX+9Ju6N4ee/yVdgcL9Ilp9SPV3U8B++RWztliXNhjiaS3t5WxOI0IZQucAeobTxKu6tdG5pfET8vuyOMrZIZFu9/shjNqC9xiwbBO4aOkJpCw9XfWPRqrMfloZhsTJI8zTSRSB8hFNACQxjfqtqNylgmbG0MYA1rdABuC089xhMD2jUvAjaOZeQ0D1Xv4xs0onGb0uzsctdWGMnjHGfyhbKjw8VjWt+yGt8hRSLTe5egiIsAIiIAiIgCIiAIiIAiIgCIiAIiIAiIgOEz3KpcLK+RjHPhlcZKtFxjefeBA1tJ1qtDCGfEm2CNzidC9zS2NnVzj8F6Ui2liGlqtSp09dzRybKm4WFsTTdSpc7i5x1c495+S3kUGOxPZRuf9kad+4DzotSpUUU5ye2rLoxu1FFBmM3a4g/ZiFo/Fx9f7VBiZCKNbq5xo0d6YRtrLnHU1c4/v96reyDBl7jO4cxGPQn5ea+Y0qU+lMc+93fcjtycaUb8I6eL9y0yzAiGMM473HmeP6eC1dpMpOJhtYQJGObJETuvbwPQgkeKtUX02jFUYxjDRLY4k25tuXE8wlzMxm2Vronje1zTWvTmOoV1s7k0s8rJ5mOjijN0bXCjnv4PLeDRvHVdpRZW3LEXVkrFKp66sIiLWLQiIgCIiAIiIAiIgCIiAIiIAiIgCIiAIiIAiIgCoto5rnMhHE3O7hu+fkFekrkZcZc6Sc8TbH3cPQD1XnusGK7HDZI7z08uJu4KF55uXrwJHRGaRsLdBveeQH79QuoijDQGtFAAAB0Cr8jy/smXO99+ruY5N/fNWSs6E6P+EoXkvmlq/wAEcVVzSyx2X8vmERF3TUCIiAIiIAiIgCIiAIiIAiIgCIiAIiIAiIgCIiAIiIAiIgK3P8X2cJA3v9geO/0qqnJMD2rwT7kW7k5+/wCOvkmfSOmnbEzW32R+I6k+Ap5FdDgsI2JgY3hvPM8SvNdj8fj3OX0UtPF+/wBjpOXYUEl9UtfL2+5OiIvSnNCIiAIiIAiIgCIiAIiIAiIgCIiAIiIAiIgCIiAIiIAiIgCjxEtjXOpW0E+QqiKuo3GDa5Eoq8kmVGz2BOs7/efW3uJqT4n071doi18DRjSoRjHld97e7La83Oo2wiItwoCIiAIiIAiIgCIiAIiIAiIgCIiAIiID/9k=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24" name="AutoShape 4" descr="data:image/jpeg;base64,/9j/4AAQSkZJRgABAQAAAQABAAD/2wCEAAkGBhAPERQRERASEBUSFRATERYWDxYUFRUVFxgVFhUSFRQXHCYeGBokGxIVHy8gJCgpMCwtFh4xNTAqNScrLCkBCQoKDgwOGQ8PGi0kHyE1MS8tLiwpKSwpLCw1KSw0LSosLCwsLCksLCwpKS8sKiwpLDApKTUsLCwvLCw0LywsKf/AABEIANgA6QMBIgACEQEDEQH/xAAbAAEAAgMBAQAAAAAAAAAAAAAAAwUBBAYHAv/EAEIQAAEDAgMFBQQIBAMJAAAAAAEAAgMREgQFIQYxQVFhE3GBkaEiMrHBFEJSYnKi0fAjNJKyFkOCBxUkU3OD0uHx/8QAGwEBAAIDAQEAAAAAAAAAAAAAAAIDAQQFBgf/xAAxEQACAQIEAggGAgMAAAAAAAAAAQIDEQQSITFBUQUGE2FxgbHxFCIywdHhofAjYpH/2gAMAwEAAhEDEQA/APcUREAREQBERAEREAREQBFU5ptPh8MbXPucPqMFzh38B4lUrv8AaGPq4dxHWQD4NKA7BFzmX7c4eQhrw6Eni6hb/UN3iAr+XENawvc4BoBcTwoBWqAjx2PjgYZJHBrR6ngAOJ6Lj8TtTisUS3DM7Jm640u8XHRvcKnqtSed+YzF76tiYaNb05fiO8nh5K5ia1oDWgADcBuUlG4Kh2z0sms2Jc4/6n+rj8lj/C1NWzuB/DT4OV1el6nlQKqPEZhhdWyduwbwSX+h9oeBV/km10WJIY7+FIdA0nRx+67n0OvetW9VuaZQyb2m0a/nwP4v1UXHkDukXL7J7Quefo05PaNraTvcBvaebhz4ju16hQAREQBERAEREAREQBERAEREAREQBERAFzG120DoqYeE/wAR9LiN7QdABycefAd4Kv35hC00MsYPIyNB8qrz/CzdviZpzr7Rt7jUN8mtosoE+AyZjNXgPdvNdQD0HHvKsw6m7RQXperNgfGMwEco9oAHg4DUfr4qlmx+IZGcGTVpc2ndwaPuk0NOivb1qz4UOkZJ9iteu+nkVhq4NvCQCJgYOA16niVNeoL0vUgT3peoL0vQE96xeobkvQFdnTSxzMQzRzHN16jVp9KeK7/BYoSxskG57WuHiK0XDZprE/ur5EH5KTLtsPo+GjiYwySC8a1tHtOLd2rjQjQearluDvEXAOzrMn63iPoGsHxBPmvuLanHQ6ytbK3j7IH5mbvELFgd4iqsl2ihxY9k2vAq5jt/eOY6/BWqwAiIgCIiAIiIAiIgCKj2i2oZhPYaA+UjRvBo4F36cei5KbMMbPq+dzAeDXFg/pb80B6Q94AJJoBUkngOa8+zbPZsa8sjcY4RpxFw5u51+ytJ7cTaWjEPcHAhzTI+hB3ihJCmwUdjAOO896kkCNuSR8XO9B6UWzgsIIqgEmtN45f/AFfV6XqVgT3peoL0uWQT3peoL0vQE16XqG9L0BNelyhvS9ATXpeob0vQHzmDiY3Aak0A8SAvjAYMRCu9x3nl0CkvWb1gE16XqC9L1kGrjMOYyJojY5hu0/uHzHFd7kWajFQtk3H3Xjk4b/Dce4hcYXLf/wBn8pD54uAtcO8FzT8vJQaB2iIiiAiIgCL5e8NBJIAAJJJoAOZK5LNdu6EswzL/AL7gaf6W7z3miA69ama5gMPC+U62jQcydGjxJC89mzjGyauxDm9Gus9GUWrN2zxR0z3jfRz3EV50JWbAkw5dI500huc4k168/kOVFt3rXYaADlos3qQJ7kuUF6XrIJ70vUF6XoCe9YvUN6XoCa9L1Del6wCa9L1Bel6AnvS9QXpegJ70uUF6XoCe5L1Bel6yCe9L1Bel6AmdLQVPBTbJ51DhnSvlLgX2htGk8XE/ELRfRwody+BEz7I8lFg7uDbHBv07W38THN9aUVvFM14ua4OB3EEEHxC8sdAw8Kd2i+sJipsM6+F5HMcD+Ju4/FYsD1RFU7P5+zFsr7r20vbXd94cwVbLAOF20zp0kn0Zho1lO0+87fQ9Bp49wVDGA0UChM5e97zvc5zj4kk/FfV6ygTXpeob1i9ZBPel6gvS9AT3peoL0vQE96XqC9L0BPesXqG9L0BNel6hvS9ATXpeob0vQE16XqG9YvQE96XqC9L0BPel6gvS9AT3peoL0vQE96XqC9L0BNel6hvS9AbWWZgcNOyUbq0eObT7w+feAvUe2b9oea8hmNQtn/ecv2iosDN8CcPPJGRoHEt6tOrT5fArUvXpuf7PMxbdfZe33H0/KRxC88zTI58MaSMIHBw1Ye53yNCsg1b0vUVCsaoCa9L18wwvkcI42l73aNaPieQHNZmwb4i5rtbHyR3a0JadaHxHmFPI8uYjmV7Gb1i9Q3rF6gSJ70vUF6XoCe9L1E0ErJY6jX0IY4uYHcC4CpA7qhTjFyvbgYckiS9L1CTRYvUDJPel6gvS9AT3peoL0DkBPel6iJoKlHxPYS17S1wpVp3gEBwr4EKSi3Fy4GMyvYkvS9Q3peomSa9L1Bel6AnvS9Qhy+2ROeQ1gLnGtAOgqT3AAlSinJ2Rhuyufd6XqeHJ8Q5jZBDI5rgHAtYXAg8dFLBkGJeaNgl8Yy0ebqBYejsE7mvh4HSvbG3UvIaO86L0f/CuH5Faey+yf0Y9rLQyUo0DUMrv14u4ea6ZRMhYLQdDqsogK6fZ3Cv1dh4/Bgb/AG0XKYnCQzPczCQxsYwlr53AvqRvbExxoafaOnpXs8yDuxks96yS2m+6009Vw+UYtogjDdwY3z4+tVsUYJpsrm+Bc5Vl8OFaRGNT7zzq53eeXQaJkWAjxLMW2RtzXYqUjmDaz2mngVXy5kGguJ0AJKvdj8I6PCtc8UdKXzOH4zUfltU6itFt8SMd1Y5nNdg5mEmKkzeAqGvHfXQ+B8FRSZBiG74Jh/2nH1AXryLULjyWDZrEv3QS+LC0ebqLel2WOHYJMS8RAmjWMHaSvdwa0DSvivTFx2dzVx5u/wAqFnZDle517h10AVlOGZ6kZuyNHAbO36yN7GP7AddK8cpJfqj7rAOqssxjZ2uCjDG2iVzQ20W2mN4IpyUf07qvnL3GfGwgaiFssrulwsaPUlbNreCv6FRDtHsW2NplhcA3ixx3VNPYd47j5rkZsC5u8Ob3jTzXo+02IqWRD8bvgPn6KrovFY/p54XEulGKklvrZ38f0dilg1OmpN2b9DhuyPMLLYCePlqu1MDT9Uf0hZZEXOEcY9p3LSnVVLrLnajCk23/ALfoysBzl/BzGX5DNO61kbnHea+yAOZJVjLkDYXiJx7eYivZRG1rBwdLK4eyOgFfNegZblzYGWjUnVx5n9FxeSYr+GZDq+Vz3yHiXXEU8N1F67CRnOGaqlfkjmVnGMrQenM3cq2fZG4SS2Pe3VjWikcZ5gHV7vvO1X3hcnhxeJxgkG44YtcDRzSYzWh8BoU+m9VubGNuE8/CWUhnVsYDAfO5bU08rb/upUt0UOZbAzs1iLZh32P8jofPwVDiMjnZ70Ure+N1POlF7Ai1C48Ybl0h0DXnujJVhhdlcVJugeBzf7A/NRerqk2zmczByWki7s2Ejg1z2td6EjxUoxzSS5mG7K5weFyJ8rrYnNLQaOl17MHiGHfIe4U68V12U5TDhWOt9p7gQ97vePQch0+K1op2saGtoGtFABwAUGY5nZE91dzXU7yKAeZC21DhEpvxZf7G/wAjB+D5lXS0cjwZhw8MZ0LI2B3fQV9areWrN3k2Wx0SCIigSCIiALkM12NlD3PwrmBryXOjfUAOO8scAaA8l16KcKjg9CMoqW5x+W7FSOcHYt7C1pBETKlriN17jSo6UXYItLNs3jwrL5CTU2sa0Vc93BrRxKzKcqjCSijcJouZG0z5cZEyL+XLpYi+gpJIGF3snfRtoFRvqeihmGIxn8wewiP+Qx3tOHKWQf2hfWYWiXBMYA0NnAaAKACx+gCtjTS31evloQcm9jq1QbT7PvxFssJAljBFCaCRh1LCeBrqD1PeL9FRGTi7osaurM86ZluOcbRhXtPEuc0MHW6uo7l12z2RDCMcXOvkko6V+4abmt5NGvr3K3VZtBi+zhIG9/sDx3+lfNRxeM7OjKctElfxM0aGaaiuJz8s/ayPk+0aN7hu9AFmiRsoAFiWQNFfJfH6tSVWbm92ek7kfL3HQAVcdAF0mT5UIW1dq93vHl90KmyfFQRfxJHVedwDSbR5b1Zu2og4B57mj5les6GpYXDLtq045nsr7fv0NPFdrL/HCLtxfP8ARbriM62cngke/DsMsUji8saRfG4+9QH3mk66bleO2pj4RyHy/VXQK9fhMfSqt9jJStucqth5RSzqx5/g8ixmJNpjdh2H33voHU4hjN9ep0Xd4LBshjbGwUawBrR0HzUyw5wAJJoBqSdwHNbVSq5lMYKJlUW0ueOiaYYPane1xaBQ9m0CrpXV0AA3V3mi1J9oJsSS3CUjj1BneK159kzj3nRfWDwceHY+2rnPDjJI43PeaHVzvkpRp5dZf8/JhyvsXWTYszYeGQmpfHG53eWivrVSY/AsnjfE8Va9paefeOo3+Cr9j/5HD/8ATHzVwq5fLN24ElqtTzvE5TjcObDC+cDRskYuuHC5u9pVjkmzE0j2y4lvZsYQ5kVQXOcNzn00AG+nn17NFa8RJq1iCpK4REWuWhERAEREAREQBcfns3/H+1ujgaYuhe5we4ddAF2Cotp9n3YgNliIbLHUCvuvad7HHhzB/XS2jJKWpCabWhV/Tl8YBxnxsLRqIWyzP6VFjfVyr2ZVj3G0YVzTxLpG2DrcDqO5dbs7kIwjDc6+WQgyvpQGm5rRwaP3yGzNxgt9SqKcmW6IvmSQNBc4hoAJJJoABvJK0TYPpcznc/aT2jdEPzHU/LyW3s/tF9MfOA21sZZ2RNQXMcDRxB5lpPcQtAZPigXG1pLiSTcN/muD1ghiHRVGlFu+9lfT++hu4Fwu5tpcrkdFgsB36qb/AHZiv+W3+sf+S13dox9j2gGlTQ1oPAleCq4PEUY5qkGl3po6iaf0tPzPoRjkPJZovqijdG6RzYm73b+g4krXpwlUkoR1bCd9zcyLB9rJ2rvdZozq7n4fpyXSKLDYdsbAxu5op/7VXtNtG3BRg0D3uPssr9UaucabgBx50X1XozALC0Y0o78fE4mJr9pJy4LYuVRbbSEYN9CQHOia8jgxz2h3oaeKvGmuvNQ47BMnjdE8Va8Fp8eI68V0YPLJNlEldNHKNxQaABQAaADgBuC1szzO2J5GpLS1o5udoAPEqHE5BjoDYIziGjRr2OaCRwua46FWeRbKymRs2Ko2w3RxA3e1we9w0JHABbrcI/Nc1/meljo8pwfYwRRcWRsae8AA+tVtoi0G7u5srQIiLACIiAIiIAiIgCIiAIiIAiIgK/Ns8iwoF5LnO0jjaLnvP3W/PcqSSKbGEHFUiiBBGHa6pdTcZnjf+EKvwGJ7SSXEP1e+SRgr9SNhLWsHLdrzW/8ATVuKGTbfn+CnNmNnJyPp2IAAA7HC6AUApeBp3Lo1zGyf8SfFTcKwxA9WNJd6vC6dUVfqt4ehOGxh7wASdAASe5cjHIZHvlP1yadBwHwHgrraLFWxWDfIbR3cfkPFVUcdoA5LwXWfF3nGguGr8fb1OvhIZYOXP09z4leGgk8Fa7P4AtaZX+9Ju6N4ee/yVdgcL9Ilp9SPV3U8B++RWztliXNhjiaS3t5WxOI0IZQucAeobTxKu6tdG5pfET8vuyOMrZIZFu9/shjNqC9xiwbBO4aOkJpCw9XfWPRqrMfloZhsTJI8zTSRSB8hFNACQxjfqtqNylgmbG0MYA1rdABuC089xhMD2jUvAjaOZeQ0D1Xv4xs0onGb0uzsctdWGMnjHGfyhbKjw8VjWt+yGt8hRSLTe5egiIsAIiIAiIgCIiAIiIAiIgCIiAIiIAiIgOEz3KpcLK+RjHPhlcZKtFxjefeBA1tJ1qtDCGfEm2CNzidC9zS2NnVzj8F6Ui2liGlqtSp09dzRybKm4WFsTTdSpc7i5x1c495+S3kUGOxPZRuf9kad+4DzotSpUUU5ye2rLoxu1FFBmM3a4g/ZiFo/Fx9f7VBiZCKNbq5xo0d6YRtrLnHU1c4/v96reyDBl7jO4cxGPQn5ea+Y0qU+lMc+93fcjtycaUb8I6eL9y0yzAiGMM473HmeP6eC1dpMpOJhtYQJGObJETuvbwPQgkeKtUX02jFUYxjDRLY4k25tuXE8wlzMxm2Vronje1zTWvTmOoV1s7k0s8rJ5mOjijN0bXCjnv4PLeDRvHVdpRZW3LEXVkrFKp66sIiLWLQiIgCIiAIiIAiIgCIiAIiIAiIgCIiAIiIAiIgCoto5rnMhHE3O7hu+fkFekrkZcZc6Sc8TbH3cPQD1XnusGK7HDZI7z08uJu4KF55uXrwJHRGaRsLdBveeQH79QuoijDQGtFAAAB0Cr8jy/smXO99+ruY5N/fNWSs6E6P+EoXkvmlq/wAEcVVzSyx2X8vmERF3TUCIiAIiIAiIgCIiAIiIAiIgCIiAIiIAiIgCIiAIiIAiIgK3P8X2cJA3v9geO/0qqnJMD2rwT7kW7k5+/wCOvkmfSOmnbEzW32R+I6k+Ap5FdDgsI2JgY3hvPM8SvNdj8fj3OX0UtPF+/wBjpOXYUEl9UtfL2+5OiIvSnNCIiAIiIAiIgCIiAIiIAiIgCIiAIiIAiIgCIiAIiIAiIgCjxEtjXOpW0E+QqiKuo3GDa5Eoq8kmVGz2BOs7/efW3uJqT4n071doi18DRjSoRjHld97e7La83Oo2wiItwoCIiAIiIAiIgCIiAIiIAiIgCIiAIiID/9k=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9221" name="Group 9220"/>
          <p:cNvGrpSpPr/>
          <p:nvPr/>
        </p:nvGrpSpPr>
        <p:grpSpPr>
          <a:xfrm>
            <a:off x="1739157" y="2025867"/>
            <a:ext cx="4232036" cy="2424842"/>
            <a:chOff x="1739157" y="2025867"/>
            <a:chExt cx="4232036" cy="2424842"/>
          </a:xfrm>
        </p:grpSpPr>
        <p:cxnSp>
          <p:nvCxnSpPr>
            <p:cNvPr id="3" name="Straight Connector 2"/>
            <p:cNvCxnSpPr/>
            <p:nvPr/>
          </p:nvCxnSpPr>
          <p:spPr>
            <a:xfrm flipV="1">
              <a:off x="4001711" y="2025867"/>
              <a:ext cx="1946031" cy="23446"/>
            </a:xfrm>
            <a:prstGeom prst="line">
              <a:avLst/>
            </a:prstGeom>
            <a:ln w="50800">
              <a:solidFill>
                <a:srgbClr val="26ADE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V="1">
              <a:off x="4025159" y="2049313"/>
              <a:ext cx="0" cy="1137138"/>
            </a:xfrm>
            <a:prstGeom prst="line">
              <a:avLst/>
            </a:prstGeom>
            <a:ln w="50800">
              <a:solidFill>
                <a:srgbClr val="26ADE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V="1">
              <a:off x="4025162" y="3139559"/>
              <a:ext cx="1946031" cy="23446"/>
            </a:xfrm>
            <a:prstGeom prst="line">
              <a:avLst/>
            </a:prstGeom>
            <a:ln w="50800">
              <a:solidFill>
                <a:srgbClr val="26ADE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2712173" y="2606159"/>
              <a:ext cx="1312986" cy="0"/>
            </a:xfrm>
            <a:prstGeom prst="line">
              <a:avLst/>
            </a:prstGeom>
            <a:ln w="50800">
              <a:solidFill>
                <a:srgbClr val="26ADE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V="1">
              <a:off x="2729523" y="2606159"/>
              <a:ext cx="1769" cy="1834543"/>
            </a:xfrm>
            <a:prstGeom prst="line">
              <a:avLst/>
            </a:prstGeom>
            <a:ln w="50800">
              <a:solidFill>
                <a:srgbClr val="26ADE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flipV="1">
              <a:off x="2729523" y="4445705"/>
              <a:ext cx="3241670" cy="5004"/>
            </a:xfrm>
            <a:prstGeom prst="line">
              <a:avLst/>
            </a:prstGeom>
            <a:ln w="50800">
              <a:solidFill>
                <a:srgbClr val="26ADE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flipV="1">
              <a:off x="1739157" y="3511708"/>
              <a:ext cx="973016" cy="18922"/>
            </a:xfrm>
            <a:prstGeom prst="line">
              <a:avLst/>
            </a:prstGeom>
            <a:ln w="50800">
              <a:solidFill>
                <a:srgbClr val="26ADE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8" name="Straight Connector 27"/>
          <p:cNvCxnSpPr/>
          <p:nvPr/>
        </p:nvCxnSpPr>
        <p:spPr>
          <a:xfrm>
            <a:off x="5947130" y="1568203"/>
            <a:ext cx="0" cy="4307305"/>
          </a:xfrm>
          <a:prstGeom prst="line">
            <a:avLst/>
          </a:prstGeom>
          <a:ln>
            <a:solidFill>
              <a:srgbClr val="F2743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5070366" y="5960374"/>
            <a:ext cx="17683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smtClean="0">
                <a:solidFill>
                  <a:srgbClr val="F27435"/>
                </a:solidFill>
              </a:rPr>
              <a:t>Present</a:t>
            </a:r>
            <a:endParaRPr lang="en-US" sz="4000" dirty="0">
              <a:solidFill>
                <a:srgbClr val="F27435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1604897" y="5167622"/>
            <a:ext cx="23473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 smtClean="0">
                <a:solidFill>
                  <a:srgbClr val="26ADE4"/>
                </a:solidFill>
              </a:rPr>
              <a:t>Speciation</a:t>
            </a:r>
            <a:endParaRPr lang="en-US" sz="4000" dirty="0">
              <a:solidFill>
                <a:srgbClr val="26ADE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3696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4" name="AutoShape 8" descr="data:image/jpeg;base64,/9j/4AAQSkZJRgABAQAAAQABAAD/2wCEAAkGBhQSEBQUEhQWFRQUFRUUFBUVFBQVFxQVFBQVFBQUFBQXHCYeFxkkGhQUHy8gJCcpLCwsFR4xNTAqNSYrLCkBCQoKDgwOFw8PFykcHBwpLCwpLCwsLCkpKSksKSksKSkpKSksKSkpKSkpLCwpKSwsKSkpLCkpKSksKSkpKSkpLP/AABEIALcBEwMBIgACEQEDEQH/xAAbAAABBQEBAAAAAAAAAAAAAAACAAEDBAUGB//EADUQAAIBAgMFBQYHAQEBAAAAAAABAgMRBCExBRJBUWETcYGRoQYUUrHR8BUiMkKSweHxYhb/xAAZAQADAQEBAAAAAAAAAAAAAAAAAQIDBAX/xAAiEQEBAAICAgMBAQEBAAAAAAAAAQIREhMDMSFBYVEikXH/2gAMAwEAAhEDEQA/APPFIKEiFMKLO3bmTTkR3A3hBshIOLI4sKLGFulmSJlaErDyqNj2mxYVTkSQqFNMbeY9lppxqE8Khm0quly1CoNNaEKpZpVDMVQnp1BpatKqSyqlChVLDkIg1apSr18rE1WTRQqPMIZIniiGBNGZRJqZI48SJMlcwI8lkNFjOQkMliIdyBMlgwCZMCVUSkQ15AQo1gasiPeGk8xkKMg5VLrMiuK4wFjIKwwzMOOIDcNFhbxEmEkcbpSxHuCkKQA8WSwIkySJRJggIhRGR0PYew9hgMojwqNB7oM4gFhVialUM+MixRkMtNWjULSqmbRZdpxDaNCm7lfEU8rlrcIsQ7IJQpolgRolUS0poMlTIEiaOg0pEhNjWyzGuAGpEm9ZFKNTMeVVj0W0yru4cqlyomGpD0SeyCkiOEx3IAawSQohWAGsDukiE0AAIOwh7N57GQ++DuiTON1JVIO5ApEkZANpYsODzIUw6bKCygoojiSRYyGGkR3CTGSUCY9xmAQVSWjIapHIGiwNqYdGjSgZmGZqYeQqlPuFPGRNCJSxUnF24MIVUYhpjDxRqzqSBYpEEUWKbAhSlkVpVRpT1txGSKhEgt0SiHbIZADQyQUUMjoNDKISEBRCGiOmAOhwbjoAewgtwYZvOrg3I1MVzkdO0lwkwEwkIDTJoEKJYlHE8GSxK8ZE1KQwmjEPdGiSpDSFIZoOSBSGCaIYqzLFgJRCnFrDTNTDyMTDzsaeHmTQ1qYGLpq2Y1CRLiVeLJ2msixJG1ht3MsUsG5Z8Fr52/s22gMKYM5PRaGrLYNZR39x2t95FX3FhLCssUFAkpUrs0Hsxxzemgls6TfL0L2nShujpGjHZQS2aNO4zGPE0o7K6k0NmxK1StjIaJFTNiOBjyJY4Zch8aXKMVUmSRoNmwqK5DxpLkHClzjH91fIOOFfI2NwSgVwLmy/cpDGtuiHwHN4rYewSQ9jznfo1gkxkh0gI8SWJGkEijSp2JaciBMkpsYXKciaMipSZapoZJGwooZIdMCO0PGA6HsMlaatIvYWRXnTuhsPMmqb2HZbeaM3CzL8Z5EBbr+y1RRdSC3oZNW1s+NvEoV3+ZKKcberXM6XYM8RKmoU5SUbuyT4rNr/ADiTVdmTVWKqRzel4pXDHP8Ap3D7i7snANUlVUt6VSCupS0lxV7PJ/2U9i+zk3X38Qlu5ySun4dxu16UKcbtqGSy1v4ceBm4vbz/AGLRavV+HAWMyy3pWVxx1tq7XxdGnSaUYJ2yyWbWlkcfPGuUryaa0ty45FXGY11JXlr8u4rThZ55XNcMeLHyZ8mkppjwdyjTiuHm+JewydvkdEz257jpIoD7o9OL4v0JFE0lZ2It0LdJN0fdK2nSLdHsSbot0ey0j3R90k3RbpQ0DdEHujgHicKLGcLHTe5rgB7irnk7erpzdgkamM2RJybisihLCyTs0xkFIeMQ+zaea0HjTfIoGsHFDqmyWFJvgMj00TxlYnobErS0pzz/APLNnCexNaTtNKC56/IVzxnunxt+mF2g8JHc0fYaiofm3nLne3oXcF7JYeLVo3fVt+hHdirrriMFs2dR2jF9/A0v/nXFXm7dFm8zuFg401aMbFVxuye230OvTmKWxUpRs73z7l1OdxtHcrSjpZ/PM9Lp0oxu7JtnF+12DtUVRaSyfel/g8ct0XHSnhKpp05mJh5Gth9Cqh3fsZtJU6VmrtSbRs7RrU8RdtJS3Wk81Z8NHbU4/wBnJNppcH8zsdn4ONryjvPl/hhf83bbH5mnIqo07Teadlr5dBq1O65G/j9juU24Q3V829W09CpX2DU5aHZj5Jr25MvHlv0wVgkrN+IM1FvL1NSewZyfG3evmFP2fayt43Hyhcb/ABTp0stMibDw4eRPSoONt6PfllZZEtPERUrNJZ/54D569FMN+xTpRgldXldKz0zduB02G2bQmvy7st1520OcxsVLdpRd5uSeunidVsXZao07JZ5XfNnPnnf66fHhN+j7Q2LTqRSgoxd1eSjw4oy6vslL9kk11TR18aasO4cjPHzZY+q1y8OOXuPN8VgpU5OMlZr17iHdOj9q7b8Vxs355f0YG6el48+WMteZ5cJjlZEe6KwbiKxrtloFhBDhsaeZ048mWoGfCsWqUmeXY9Ra3MgHQQVNcwmiYKUKMX+1FulhI8Es+hXjzLVGYUQXu65Is0aSveyv3EKqp5ChUF7G2/sjFqM7PR8+Zs1JRautTjoYixpYfaTtk87GOXj+dxrj5PjTWqAwq2KUMddZgvEJjmItaMsWV51l5ldVBOa5lzFNpOVjB9rKd6V1wd7GtWmY+16l4NPuNMYztc3hpGth5GNRyZp4eeRdJ0/s3ilGTT4ncbM2glJX04nmezKtqiOuwuMyzzRjljtpjlp3cYqSv5FSvg6jut6NrZZNkWz9qrcXBLKwVba+tlqc/wAyuj4sZHY1IRbadu7L/hUeKbeeh0dGo39P8K21sAp01upKUc8srrl0N8fJN6rHLx3W4iqwUqas1fho75ZHMYjDy3mms2/1cLFunU6huVzaTixyvIti4GXa3bVop3fHM7TBR/Kn4LocvQxUUtLPjY18Dj8u4z8m618eo6BZailNcXYyam0nkktfQsxqXSbz/ox9NtsT2kwP5+0jdqWuX6bJcephOJ3901wMLbmzY/rirPilkvI6/D5/WNcnm8G95RzbiDYlaAZ3cnDxNYQSQh8hp5BTLcZGfGRNGZw6dzSo1ebLVOsjHjUJYVSeI5NjtPETrcjNjiCSGIDiXJbjUJI1ij2mYUZFaTtoQqhrF2M+Mg1INFtoLHO/QlWOVzMUgo1B8YOVasseRSxb4MpKYu2HMZCttWZYiT4lXG1bwzBnXKWIr3VgoinJWkW6EinJk1KZnWzVwtS0rnQ4LGcNTlaE8zcwk9A1tNunSzx9opRy5kLxz5mdLE5IHtgmAubfwu1nHiS1ttykrJ65N8TnPeAo4gOuex2306XC4CF/ztvuy70W06VOSknZW01XK+Zy8cc73u7gyrt5t3J4ZX3V9mM9R0GPrKUt6CytbgtHr3MWFxdvoc+6snrdh068loy+HxpHP5266jiLq+jL8MSt35HHficrajPHzvfetw+0Y3x2tp5ZHaUsTZaiq1lLV+ZxE8ZN6yfmOsfPL8zy6/MOm/0d0/jpcTgKTyTtLXJ/0ZU8HJa28zMeKk3e+fMKGLkne50YzLH7YZXDL6Xtxcxyl70+SEacqjjHkMSRAKQcZGO22hoNMBTCUh7TYkUg1Mi3h1Iey0sKZJGZVUg4zGnS1GoEqhWjMNTENLSkGmVVUDVQAsbwE2ApgyqD2NHlLIo1qhYqVcjPrTFarGCuSwZXjP78CSMjNovUpmrha+Rh05mhhqxURlGyqw/alWMwrlxktqqEplSMyRTGS2qw6qlVTDUwNaVcXaldTHUxBYUwlMrqQakBpt8JSIVMkVUNhLFh75Cqo6qBs02+Ii3xx7DyZVFzDVQyvel1DVc4+119bVVQNTMf3gKOLSv1yz7w7S62wphKZie8IftkPt/C624qgSmYMaq4Eyrrca5NNf2Pt/CvjbaqBKqc+qo/aB3fg63QqoHGZzfaCVZrmE834Op0/bDOZzsMbwa9CxCdOS1cfl1v/wBK7f4nraVWr119SpORXw8d6DvKCequ7Sa3pQa0tfK+ulmL3WfBX7rP5Mns36Vx0sRJIsz5JrVNd4CrE9iuLXjItUqpz6rBdqOeQrht1tDEFlVTiu2F2z6+pfai+J28ZkimcKsQ+b82P70/ifmx9v4XS7vtAo1Dg1i5fFLzYXvkvifmw7fwumu97QJTOAWNl8UvNhe+z+KXmw7YOqu/Uw1M8+WPn8Uv5MX4jU+OX8n9Q7YOqvRFIJSPPPxOp8c/5S+ovxWp8c/5S+odkHVXoikEpnnf4tU+Of8AKX1C/Gaq/fP+UvqHZB116JvCPO/xyt8c/wCTEPsh9dcr2b6eWeo+4vLqA6jTtbhln1Gkr62WX3mef8u0cakb2u+ubJJQS0b8LfQgjBaedm9Q5R+FvLPXr9QoTWssvXX0HpWy3nbPW+RVkr6pvrf6BxS4p6Pg2Gj0sKquolL7sVVTvLiHLCu3F5Z2/wCiv/pcYmdTr6D72evoyvChm08n1fiW6deUVZpadH3oVuivGI3Ua0z4Z5fJahp34+j+YW9ksoau+XDgKVL7uLmP8mSfX0AcG3nl5ZinSztwfXkN7rHi3ZcW8/IOX6V0sU3bh5DRxyT0kn45ET3I5XfDT/A007qMJN6ZJv1Rnx3fVTanhtmXOXjcNbYk3+aCa6xi/HLMipYGq3+i3VtL/fQt09l8JTWf7Yq7v0b+hvMPJ9b/AOo3E2FxVOb3dyN30tw5eZd9wpvWKXmiPDYSNP8ATHP4ptr018kT3XHPjbRfV+h2+PCyf6+ayv4jlseHK3mC9iRejl4Mtuvd3bzChJvPlqa3DD+FvJnz2LfSVvAhnsafBp+f9GxUrAdr92J6safLKMKpgKi0V7cFu/K9yCdOUdYtd8WvU6OVXRPPvXL5A1laG/HS+64vOz1yetrEXxT6q5nXOKo+XkKVZ8nbxNt04T/VFXWuRUq7Nj+1teN19TO+Oz18qmTNeJ6Py/seOJ7wq9KcXdq6zd1n5ohhiE19/fMyt0qVP2wniCDeT0frf1ExczWHicrvS1yOnjoy0d/vkVpefkRvLR255ZjmQjQdfuEUo1lbN+qGKNTVa7ilk0/v+xnVd7fbz7vHPkMImSbPZ4Se94/3wJp1V62eXLSzEIVnyQKW69W9fvQtqnpuvi13vk15jCM/J8A8bWs9U+vNO3qKdXckrdcumVl6iETJunTvFxlDNK9uvzKkq1rc9V3a2HEXjjJ8I3upqFGdRflje2V7pWv3/eROtkVXq4rTi/PJCEdGPjx9o2lhsVr9VR8XZLzz/wAJqOzqTyW9N8LtrPwtwuIRfGT6P6XaWDjG1qcY52V835q5JFdfJW9W3z5CEaSRBKa5Ljq29Fy09AnWaT4LorLyQhDMo1uK0ZLCOSu/q8/qxCJuV3IqSa2OFZLRXtrvZ5/If3rj9ruGEVEh7a/39/bGlXsIRWy0F1sr8PkWdoXjSVPPeb7SfS6tGPgs8uYhE/Q+2TRnK68b/wBlrtOX9dcrd4hE4rqNO/i7FKvs6EnkrPmu692IRNkvs4zqlNxdn0663sBGqnn4sQjlyx1Wkm4aSur+nmDYQg2J8gVOXL1EIRRv/9k=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22" name="AutoShape 2" descr="data:image/jpeg;base64,/9j/4AAQSkZJRgABAQAAAQABAAD/2wCEAAkGBhAPERQRERASEBUSFRATERYWDxYUFRUVFxgVFhUSFRQXHCYeGBokGxIVHy8gJCgpMCwtFh4xNTAqNScrLCkBCQoKDgwOGQ8PGi0kHyE1MS8tLiwpKSwpLCw1KSw0LSosLCwsLCksLCwpKS8sKiwpLDApKTUsLCwvLCw0LywsKf/AABEIANgA6QMBIgACEQEDEQH/xAAbAAEAAgMBAQAAAAAAAAAAAAAAAwUBBAYHAv/EAEIQAAEDAgMFBQQIBAMJAAAAAAEAAgMREgQFIQYxQVFhE3GBkaEiMrHBFEJSYnKi0fAjNJKyFkOCBxUkU3OD0uHx/8QAGwEBAAIDAQEAAAAAAAAAAAAAAAIDAQQFBgf/xAAxEQACAQIEAggGAgMAAAAAAAAAAQIDEQQSITFBUQUGE2FxgbHxFCIywdHhofAjYpH/2gAMAwEAAhEDEQA/APcUREAREQBERAEREAREQBFU5ptPh8MbXPucPqMFzh38B4lUrv8AaGPq4dxHWQD4NKA7BFzmX7c4eQhrw6Eni6hb/UN3iAr+XENawvc4BoBcTwoBWqAjx2PjgYZJHBrR6ngAOJ6Lj8TtTisUS3DM7Jm640u8XHRvcKnqtSed+YzF76tiYaNb05fiO8nh5K5ia1oDWgADcBuUlG4Kh2z0sms2Jc4/6n+rj8lj/C1NWzuB/DT4OV1el6nlQKqPEZhhdWyduwbwSX+h9oeBV/km10WJIY7+FIdA0nRx+67n0OvetW9VuaZQyb2m0a/nwP4v1UXHkDukXL7J7Quefo05PaNraTvcBvaebhz4ju16hQAREQBERAEREAREQBERAEREAREQBERAFzG120DoqYeE/wAR9LiN7QdABycefAd4Kv35hC00MsYPIyNB8qrz/CzdviZpzr7Rt7jUN8mtosoE+AyZjNXgPdvNdQD0HHvKsw6m7RQXperNgfGMwEco9oAHg4DUfr4qlmx+IZGcGTVpc2ndwaPuk0NOivb1qz4UOkZJ9iteu+nkVhq4NvCQCJgYOA16niVNeoL0vUgT3peoL0vQE96xeobkvQFdnTSxzMQzRzHN16jVp9KeK7/BYoSxskG57WuHiK0XDZprE/ur5EH5KTLtsPo+GjiYwySC8a1tHtOLd2rjQjQearluDvEXAOzrMn63iPoGsHxBPmvuLanHQ6ytbK3j7IH5mbvELFgd4iqsl2ihxY9k2vAq5jt/eOY6/BWqwAiIgCIiAIiIAiIgCKj2i2oZhPYaA+UjRvBo4F36cei5KbMMbPq+dzAeDXFg/pb80B6Q94AJJoBUkngOa8+zbPZsa8sjcY4RpxFw5u51+ytJ7cTaWjEPcHAhzTI+hB3ihJCmwUdjAOO896kkCNuSR8XO9B6UWzgsIIqgEmtN45f/AFfV6XqVgT3peoL0uWQT3peoL0vQE16XqG9L0BNelyhvS9ATXpeob0vQHzmDiY3Aak0A8SAvjAYMRCu9x3nl0CkvWb1gE16XqC9L1kGrjMOYyJojY5hu0/uHzHFd7kWajFQtk3H3Xjk4b/Dce4hcYXLf/wBn8pD54uAtcO8FzT8vJQaB2iIiiAiIgCL5e8NBJIAAJJJoAOZK5LNdu6EswzL/AL7gaf6W7z3miA69ama5gMPC+U62jQcydGjxJC89mzjGyauxDm9Gus9GUWrN2zxR0z3jfRz3EV50JWbAkw5dI500huc4k168/kOVFt3rXYaADlos3qQJ7kuUF6XrIJ70vUF6XoCe9YvUN6XoCa9L1Del6wCa9L1Bel6AnvS9QXpegJ70uUF6XoCe5L1Bel6yCe9L1Bel6AmdLQVPBTbJ51DhnSvlLgX2htGk8XE/ELRfRwody+BEz7I8lFg7uDbHBv07W38THN9aUVvFM14ua4OB3EEEHxC8sdAw8Kd2i+sJipsM6+F5HMcD+Ju4/FYsD1RFU7P5+zFsr7r20vbXd94cwVbLAOF20zp0kn0Zho1lO0+87fQ9Bp49wVDGA0UChM5e97zvc5zj4kk/FfV6ygTXpeob1i9ZBPel6gvS9AT3peoL0vQE96XqC9L0BPesXqG9L0BNel6hvS9ATXpeob0vQE16XqG9YvQE96XqC9L0BPel6gvS9AT3peoL0vQE96XqC9L0BNel6hvS9AbWWZgcNOyUbq0eObT7w+feAvUe2b9oea8hmNQtn/ecv2iosDN8CcPPJGRoHEt6tOrT5fArUvXpuf7PMxbdfZe33H0/KRxC88zTI58MaSMIHBw1Ye53yNCsg1b0vUVCsaoCa9L18wwvkcI42l73aNaPieQHNZmwb4i5rtbHyR3a0JadaHxHmFPI8uYjmV7Gb1i9Q3rF6gSJ70vUF6XoCe9L1E0ErJY6jX0IY4uYHcC4CpA7qhTjFyvbgYckiS9L1CTRYvUDJPel6gvS9AT3peoL0DkBPel6iJoKlHxPYS17S1wpVp3gEBwr4EKSi3Fy4GMyvYkvS9Q3peomSa9L1Bel6AnvS9Qhy+2ROeQ1gLnGtAOgqT3AAlSinJ2Rhuyufd6XqeHJ8Q5jZBDI5rgHAtYXAg8dFLBkGJeaNgl8Yy0ebqBYejsE7mvh4HSvbG3UvIaO86L0f/CuH5Faey+yf0Y9rLQyUo0DUMrv14u4ea6ZRMhYLQdDqsogK6fZ3Cv1dh4/Bgb/AG0XKYnCQzPczCQxsYwlr53AvqRvbExxoafaOnpXs8yDuxks96yS2m+6009Vw+UYtogjDdwY3z4+tVsUYJpsrm+Bc5Vl8OFaRGNT7zzq53eeXQaJkWAjxLMW2RtzXYqUjmDaz2mngVXy5kGguJ0AJKvdj8I6PCtc8UdKXzOH4zUfltU6itFt8SMd1Y5nNdg5mEmKkzeAqGvHfXQ+B8FRSZBiG74Jh/2nH1AXryLULjyWDZrEv3QS+LC0ebqLel2WOHYJMS8RAmjWMHaSvdwa0DSvivTFx2dzVx5u/wAqFnZDle517h10AVlOGZ6kZuyNHAbO36yN7GP7AddK8cpJfqj7rAOqssxjZ2uCjDG2iVzQ20W2mN4IpyUf07qvnL3GfGwgaiFssrulwsaPUlbNreCv6FRDtHsW2NplhcA3ixx3VNPYd47j5rkZsC5u8Ob3jTzXo+02IqWRD8bvgPn6KrovFY/p54XEulGKklvrZ38f0dilg1OmpN2b9DhuyPMLLYCePlqu1MDT9Uf0hZZEXOEcY9p3LSnVVLrLnajCk23/ALfoysBzl/BzGX5DNO61kbnHea+yAOZJVjLkDYXiJx7eYivZRG1rBwdLK4eyOgFfNegZblzYGWjUnVx5n9FxeSYr+GZDq+Vz3yHiXXEU8N1F67CRnOGaqlfkjmVnGMrQenM3cq2fZG4SS2Pe3VjWikcZ5gHV7vvO1X3hcnhxeJxgkG44YtcDRzSYzWh8BoU+m9VubGNuE8/CWUhnVsYDAfO5bU08rb/upUt0UOZbAzs1iLZh32P8jofPwVDiMjnZ70Ure+N1POlF7Ai1C48Ybl0h0DXnujJVhhdlcVJugeBzf7A/NRerqk2zmczByWki7s2Ejg1z2td6EjxUoxzSS5mG7K5weFyJ8rrYnNLQaOl17MHiGHfIe4U68V12U5TDhWOt9p7gQ97vePQch0+K1op2saGtoGtFABwAUGY5nZE91dzXU7yKAeZC21DhEpvxZf7G/wAjB+D5lXS0cjwZhw8MZ0LI2B3fQV9areWrN3k2Wx0SCIigSCIiALkM12NlD3PwrmBryXOjfUAOO8scAaA8l16KcKjg9CMoqW5x+W7FSOcHYt7C1pBETKlriN17jSo6UXYItLNs3jwrL5CTU2sa0Vc93BrRxKzKcqjCSijcJouZG0z5cZEyL+XLpYi+gpJIGF3snfRtoFRvqeihmGIxn8wewiP+Qx3tOHKWQf2hfWYWiXBMYA0NnAaAKACx+gCtjTS31evloQcm9jq1QbT7PvxFssJAljBFCaCRh1LCeBrqD1PeL9FRGTi7osaurM86ZluOcbRhXtPEuc0MHW6uo7l12z2RDCMcXOvkko6V+4abmt5NGvr3K3VZtBi+zhIG9/sDx3+lfNRxeM7OjKctElfxM0aGaaiuJz8s/ayPk+0aN7hu9AFmiRsoAFiWQNFfJfH6tSVWbm92ek7kfL3HQAVcdAF0mT5UIW1dq93vHl90KmyfFQRfxJHVedwDSbR5b1Zu2og4B57mj5les6GpYXDLtq045nsr7fv0NPFdrL/HCLtxfP8ARbriM62cngke/DsMsUji8saRfG4+9QH3mk66bleO2pj4RyHy/VXQK9fhMfSqt9jJStucqth5RSzqx5/g8ixmJNpjdh2H33voHU4hjN9ep0Xd4LBshjbGwUawBrR0HzUyw5wAJJoBqSdwHNbVSq5lMYKJlUW0ueOiaYYPane1xaBQ9m0CrpXV0AA3V3mi1J9oJsSS3CUjj1BneK159kzj3nRfWDwceHY+2rnPDjJI43PeaHVzvkpRp5dZf8/JhyvsXWTYszYeGQmpfHG53eWivrVSY/AsnjfE8Va9paefeOo3+Cr9j/5HD/8ATHzVwq5fLN24ElqtTzvE5TjcObDC+cDRskYuuHC5u9pVjkmzE0j2y4lvZsYQ5kVQXOcNzn00AG+nn17NFa8RJq1iCpK4REWuWhERAEREAREQBcfns3/H+1ujgaYuhe5we4ddAF2Cotp9n3YgNliIbLHUCvuvad7HHhzB/XS2jJKWpCabWhV/Tl8YBxnxsLRqIWyzP6VFjfVyr2ZVj3G0YVzTxLpG2DrcDqO5dbs7kIwjDc6+WQgyvpQGm5rRwaP3yGzNxgt9SqKcmW6IvmSQNBc4hoAJJJoABvJK0TYPpcznc/aT2jdEPzHU/LyW3s/tF9MfOA21sZZ2RNQXMcDRxB5lpPcQtAZPigXG1pLiSTcN/muD1ghiHRVGlFu+9lfT++hu4Fwu5tpcrkdFgsB36qb/AHZiv+W3+sf+S13dox9j2gGlTQ1oPAleCq4PEUY5qkGl3po6iaf0tPzPoRjkPJZovqijdG6RzYm73b+g4krXpwlUkoR1bCd9zcyLB9rJ2rvdZozq7n4fpyXSKLDYdsbAxu5op/7VXtNtG3BRg0D3uPssr9UaucabgBx50X1XozALC0Y0o78fE4mJr9pJy4LYuVRbbSEYN9CQHOia8jgxz2h3oaeKvGmuvNQ47BMnjdE8Va8Fp8eI68V0YPLJNlEldNHKNxQaABQAaADgBuC1szzO2J5GpLS1o5udoAPEqHE5BjoDYIziGjRr2OaCRwua46FWeRbKymRs2Ko2w3RxA3e1we9w0JHABbrcI/Nc1/meljo8pwfYwRRcWRsae8AA+tVtoi0G7u5srQIiLACIiAIiIAiIgCIiAIiIAiIgK/Ns8iwoF5LnO0jjaLnvP3W/PcqSSKbGEHFUiiBBGHa6pdTcZnjf+EKvwGJ7SSXEP1e+SRgr9SNhLWsHLdrzW/8ATVuKGTbfn+CnNmNnJyPp2IAAA7HC6AUApeBp3Lo1zGyf8SfFTcKwxA9WNJd6vC6dUVfqt4ehOGxh7wASdAASe5cjHIZHvlP1yadBwHwHgrraLFWxWDfIbR3cfkPFVUcdoA5LwXWfF3nGguGr8fb1OvhIZYOXP09z4leGgk8Fa7P4AtaZX+9Ju6N4ee/yVdgcL9Ilp9SPV3U8B++RWztliXNhjiaS3t5WxOI0IZQucAeobTxKu6tdG5pfET8vuyOMrZIZFu9/shjNqC9xiwbBO4aOkJpCw9XfWPRqrMfloZhsTJI8zTSRSB8hFNACQxjfqtqNylgmbG0MYA1rdABuC089xhMD2jUvAjaOZeQ0D1Xv4xs0onGb0uzsctdWGMnjHGfyhbKjw8VjWt+yGt8hRSLTe5egiIsAIiIAiIgCIiAIiIAiIgCIiAIiIAiIgOEz3KpcLK+RjHPhlcZKtFxjefeBA1tJ1qtDCGfEm2CNzidC9zS2NnVzj8F6Ui2liGlqtSp09dzRybKm4WFsTTdSpc7i5x1c495+S3kUGOxPZRuf9kad+4DzotSpUUU5ye2rLoxu1FFBmM3a4g/ZiFo/Fx9f7VBiZCKNbq5xo0d6YRtrLnHU1c4/v96reyDBl7jO4cxGPQn5ea+Y0qU+lMc+93fcjtycaUb8I6eL9y0yzAiGMM473HmeP6eC1dpMpOJhtYQJGObJETuvbwPQgkeKtUX02jFUYxjDRLY4k25tuXE8wlzMxm2Vronje1zTWvTmOoV1s7k0s8rJ5mOjijN0bXCjnv4PLeDRvHVdpRZW3LEXVkrFKp66sIiLWLQiIgCIiAIiIAiIgCIiAIiIAiIgCIiAIiIAiIgCoto5rnMhHE3O7hu+fkFekrkZcZc6Sc8TbH3cPQD1XnusGK7HDZI7z08uJu4KF55uXrwJHRGaRsLdBveeQH79QuoijDQGtFAAAB0Cr8jy/smXO99+ruY5N/fNWSs6E6P+EoXkvmlq/wAEcVVzSyx2X8vmERF3TUCIiAIiIAiIgCIiAIiIAiIgCIiAIiIAiIgCIiAIiIAiIgK3P8X2cJA3v9geO/0qqnJMD2rwT7kW7k5+/wCOvkmfSOmnbEzW32R+I6k+Ap5FdDgsI2JgY3hvPM8SvNdj8fj3OX0UtPF+/wBjpOXYUEl9UtfL2+5OiIvSnNCIiAIiIAiIgCIiAIiIAiIgCIiAIiIAiIgCIiAIiIAiIgCjxEtjXOpW0E+QqiKuo3GDa5Eoq8kmVGz2BOs7/efW3uJqT4n071doi18DRjSoRjHld97e7La83Oo2wiItwoCIiAIiIAiIgCIiAIiIAiIgCIiAIiID/9k=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24" name="AutoShape 4" descr="data:image/jpeg;base64,/9j/4AAQSkZJRgABAQAAAQABAAD/2wCEAAkGBhAPERQRERASEBUSFRATERYWDxYUFRUVFxgVFhUSFRQXHCYeGBokGxIVHy8gJCgpMCwtFh4xNTAqNScrLCkBCQoKDgwOGQ8PGi0kHyE1MS8tLiwpKSwpLCw1KSw0LSosLCwsLCksLCwpKS8sKiwpLDApKTUsLCwvLCw0LywsKf/AABEIANgA6QMBIgACEQEDEQH/xAAbAAEAAgMBAQAAAAAAAAAAAAAAAwUBBAYHAv/EAEIQAAEDAgMFBQQIBAMJAAAAAAEAAgMREgQFIQYxQVFhE3GBkaEiMrHBFEJSYnKi0fAjNJKyFkOCBxUkU3OD0uHx/8QAGwEBAAIDAQEAAAAAAAAAAAAAAAIDAQQFBgf/xAAxEQACAQIEAggGAgMAAAAAAAAAAQIDEQQSITFBUQUGE2FxgbHxFCIywdHhofAjYpH/2gAMAwEAAhEDEQA/APcUREAREQBERAEREAREQBFU5ptPh8MbXPucPqMFzh38B4lUrv8AaGPq4dxHWQD4NKA7BFzmX7c4eQhrw6Eni6hb/UN3iAr+XENawvc4BoBcTwoBWqAjx2PjgYZJHBrR6ngAOJ6Lj8TtTisUS3DM7Jm640u8XHRvcKnqtSed+YzF76tiYaNb05fiO8nh5K5ia1oDWgADcBuUlG4Kh2z0sms2Jc4/6n+rj8lj/C1NWzuB/DT4OV1el6nlQKqPEZhhdWyduwbwSX+h9oeBV/km10WJIY7+FIdA0nRx+67n0OvetW9VuaZQyb2m0a/nwP4v1UXHkDukXL7J7Quefo05PaNraTvcBvaebhz4ju16hQAREQBERAEREAREQBERAEREAREQBERAFzG120DoqYeE/wAR9LiN7QdABycefAd4Kv35hC00MsYPIyNB8qrz/CzdviZpzr7Rt7jUN8mtosoE+AyZjNXgPdvNdQD0HHvKsw6m7RQXperNgfGMwEco9oAHg4DUfr4qlmx+IZGcGTVpc2ndwaPuk0NOivb1qz4UOkZJ9iteu+nkVhq4NvCQCJgYOA16niVNeoL0vUgT3peoL0vQE96xeobkvQFdnTSxzMQzRzHN16jVp9KeK7/BYoSxskG57WuHiK0XDZprE/ur5EH5KTLtsPo+GjiYwySC8a1tHtOLd2rjQjQearluDvEXAOzrMn63iPoGsHxBPmvuLanHQ6ytbK3j7IH5mbvELFgd4iqsl2ihxY9k2vAq5jt/eOY6/BWqwAiIgCIiAIiIAiIgCKj2i2oZhPYaA+UjRvBo4F36cei5KbMMbPq+dzAeDXFg/pb80B6Q94AJJoBUkngOa8+zbPZsa8sjcY4RpxFw5u51+ytJ7cTaWjEPcHAhzTI+hB3ihJCmwUdjAOO896kkCNuSR8XO9B6UWzgsIIqgEmtN45f/AFfV6XqVgT3peoL0uWQT3peoL0vQE16XqG9L0BNelyhvS9ATXpeob0vQHzmDiY3Aak0A8SAvjAYMRCu9x3nl0CkvWb1gE16XqC9L1kGrjMOYyJojY5hu0/uHzHFd7kWajFQtk3H3Xjk4b/Dce4hcYXLf/wBn8pD54uAtcO8FzT8vJQaB2iIiiAiIgCL5e8NBJIAAJJJoAOZK5LNdu6EswzL/AL7gaf6W7z3miA69ama5gMPC+U62jQcydGjxJC89mzjGyauxDm9Gus9GUWrN2zxR0z3jfRz3EV50JWbAkw5dI500huc4k168/kOVFt3rXYaADlos3qQJ7kuUF6XrIJ70vUF6XoCe9YvUN6XoCa9L1Del6wCa9L1Bel6AnvS9QXpegJ70uUF6XoCe5L1Bel6yCe9L1Bel6AmdLQVPBTbJ51DhnSvlLgX2htGk8XE/ELRfRwody+BEz7I8lFg7uDbHBv07W38THN9aUVvFM14ua4OB3EEEHxC8sdAw8Kd2i+sJipsM6+F5HMcD+Ju4/FYsD1RFU7P5+zFsr7r20vbXd94cwVbLAOF20zp0kn0Zho1lO0+87fQ9Bp49wVDGA0UChM5e97zvc5zj4kk/FfV6ygTXpeob1i9ZBPel6gvS9AT3peoL0vQE96XqC9L0BPesXqG9L0BNel6hvS9ATXpeob0vQE16XqG9YvQE96XqC9L0BPel6gvS9AT3peoL0vQE96XqC9L0BNel6hvS9AbWWZgcNOyUbq0eObT7w+feAvUe2b9oea8hmNQtn/ecv2iosDN8CcPPJGRoHEt6tOrT5fArUvXpuf7PMxbdfZe33H0/KRxC88zTI58MaSMIHBw1Ye53yNCsg1b0vUVCsaoCa9L18wwvkcI42l73aNaPieQHNZmwb4i5rtbHyR3a0JadaHxHmFPI8uYjmV7Gb1i9Q3rF6gSJ70vUF6XoCe9L1E0ErJY6jX0IY4uYHcC4CpA7qhTjFyvbgYckiS9L1CTRYvUDJPel6gvS9AT3peoL0DkBPel6iJoKlHxPYS17S1wpVp3gEBwr4EKSi3Fy4GMyvYkvS9Q3peomSa9L1Bel6AnvS9Qhy+2ROeQ1gLnGtAOgqT3AAlSinJ2Rhuyufd6XqeHJ8Q5jZBDI5rgHAtYXAg8dFLBkGJeaNgl8Yy0ebqBYejsE7mvh4HSvbG3UvIaO86L0f/CuH5Faey+yf0Y9rLQyUo0DUMrv14u4ea6ZRMhYLQdDqsogK6fZ3Cv1dh4/Bgb/AG0XKYnCQzPczCQxsYwlr53AvqRvbExxoafaOnpXs8yDuxks96yS2m+6009Vw+UYtogjDdwY3z4+tVsUYJpsrm+Bc5Vl8OFaRGNT7zzq53eeXQaJkWAjxLMW2RtzXYqUjmDaz2mngVXy5kGguJ0AJKvdj8I6PCtc8UdKXzOH4zUfltU6itFt8SMd1Y5nNdg5mEmKkzeAqGvHfXQ+B8FRSZBiG74Jh/2nH1AXryLULjyWDZrEv3QS+LC0ebqLel2WOHYJMS8RAmjWMHaSvdwa0DSvivTFx2dzVx5u/wAqFnZDle517h10AVlOGZ6kZuyNHAbO36yN7GP7AddK8cpJfqj7rAOqssxjZ2uCjDG2iVzQ20W2mN4IpyUf07qvnL3GfGwgaiFssrulwsaPUlbNreCv6FRDtHsW2NplhcA3ixx3VNPYd47j5rkZsC5u8Ob3jTzXo+02IqWRD8bvgPn6KrovFY/p54XEulGKklvrZ38f0dilg1OmpN2b9DhuyPMLLYCePlqu1MDT9Uf0hZZEXOEcY9p3LSnVVLrLnajCk23/ALfoysBzl/BzGX5DNO61kbnHea+yAOZJVjLkDYXiJx7eYivZRG1rBwdLK4eyOgFfNegZblzYGWjUnVx5n9FxeSYr+GZDq+Vz3yHiXXEU8N1F67CRnOGaqlfkjmVnGMrQenM3cq2fZG4SS2Pe3VjWikcZ5gHV7vvO1X3hcnhxeJxgkG44YtcDRzSYzWh8BoU+m9VubGNuE8/CWUhnVsYDAfO5bU08rb/upUt0UOZbAzs1iLZh32P8jofPwVDiMjnZ70Ure+N1POlF7Ai1C48Ybl0h0DXnujJVhhdlcVJugeBzf7A/NRerqk2zmczByWki7s2Ejg1z2td6EjxUoxzSS5mG7K5weFyJ8rrYnNLQaOl17MHiGHfIe4U68V12U5TDhWOt9p7gQ97vePQch0+K1op2saGtoGtFABwAUGY5nZE91dzXU7yKAeZC21DhEpvxZf7G/wAjB+D5lXS0cjwZhw8MZ0LI2B3fQV9areWrN3k2Wx0SCIigSCIiALkM12NlD3PwrmBryXOjfUAOO8scAaA8l16KcKjg9CMoqW5x+W7FSOcHYt7C1pBETKlriN17jSo6UXYItLNs3jwrL5CTU2sa0Vc93BrRxKzKcqjCSijcJouZG0z5cZEyL+XLpYi+gpJIGF3snfRtoFRvqeihmGIxn8wewiP+Qx3tOHKWQf2hfWYWiXBMYA0NnAaAKACx+gCtjTS31evloQcm9jq1QbT7PvxFssJAljBFCaCRh1LCeBrqD1PeL9FRGTi7osaurM86ZluOcbRhXtPEuc0MHW6uo7l12z2RDCMcXOvkko6V+4abmt5NGvr3K3VZtBi+zhIG9/sDx3+lfNRxeM7OjKctElfxM0aGaaiuJz8s/ayPk+0aN7hu9AFmiRsoAFiWQNFfJfH6tSVWbm92ek7kfL3HQAVcdAF0mT5UIW1dq93vHl90KmyfFQRfxJHVedwDSbR5b1Zu2og4B57mj5les6GpYXDLtq045nsr7fv0NPFdrL/HCLtxfP8ARbriM62cngke/DsMsUji8saRfG4+9QH3mk66bleO2pj4RyHy/VXQK9fhMfSqt9jJStucqth5RSzqx5/g8ixmJNpjdh2H33voHU4hjN9ep0Xd4LBshjbGwUawBrR0HzUyw5wAJJoBqSdwHNbVSq5lMYKJlUW0ueOiaYYPane1xaBQ9m0CrpXV0AA3V3mi1J9oJsSS3CUjj1BneK159kzj3nRfWDwceHY+2rnPDjJI43PeaHVzvkpRp5dZf8/JhyvsXWTYszYeGQmpfHG53eWivrVSY/AsnjfE8Va9paefeOo3+Cr9j/5HD/8ATHzVwq5fLN24ElqtTzvE5TjcObDC+cDRskYuuHC5u9pVjkmzE0j2y4lvZsYQ5kVQXOcNzn00AG+nn17NFa8RJq1iCpK4REWuWhERAEREAREQBcfns3/H+1ujgaYuhe5we4ddAF2Cotp9n3YgNliIbLHUCvuvad7HHhzB/XS2jJKWpCabWhV/Tl8YBxnxsLRqIWyzP6VFjfVyr2ZVj3G0YVzTxLpG2DrcDqO5dbs7kIwjDc6+WQgyvpQGm5rRwaP3yGzNxgt9SqKcmW6IvmSQNBc4hoAJJJoABvJK0TYPpcznc/aT2jdEPzHU/LyW3s/tF9MfOA21sZZ2RNQXMcDRxB5lpPcQtAZPigXG1pLiSTcN/muD1ghiHRVGlFu+9lfT++hu4Fwu5tpcrkdFgsB36qb/AHZiv+W3+sf+S13dox9j2gGlTQ1oPAleCq4PEUY5qkGl3po6iaf0tPzPoRjkPJZovqijdG6RzYm73b+g4krXpwlUkoR1bCd9zcyLB9rJ2rvdZozq7n4fpyXSKLDYdsbAxu5op/7VXtNtG3BRg0D3uPssr9UaucabgBx50X1XozALC0Y0o78fE4mJr9pJy4LYuVRbbSEYN9CQHOia8jgxz2h3oaeKvGmuvNQ47BMnjdE8Va8Fp8eI68V0YPLJNlEldNHKNxQaABQAaADgBuC1szzO2J5GpLS1o5udoAPEqHE5BjoDYIziGjRr2OaCRwua46FWeRbKymRs2Ko2w3RxA3e1we9w0JHABbrcI/Nc1/meljo8pwfYwRRcWRsae8AA+tVtoi0G7u5srQIiLACIiAIiIAiIgCIiAIiIAiIgK/Ns8iwoF5LnO0jjaLnvP3W/PcqSSKbGEHFUiiBBGHa6pdTcZnjf+EKvwGJ7SSXEP1e+SRgr9SNhLWsHLdrzW/8ATVuKGTbfn+CnNmNnJyPp2IAAA7HC6AUApeBp3Lo1zGyf8SfFTcKwxA9WNJd6vC6dUVfqt4ehOGxh7wASdAASe5cjHIZHvlP1yadBwHwHgrraLFWxWDfIbR3cfkPFVUcdoA5LwXWfF3nGguGr8fb1OvhIZYOXP09z4leGgk8Fa7P4AtaZX+9Ju6N4ee/yVdgcL9Ilp9SPV3U8B++RWztliXNhjiaS3t5WxOI0IZQucAeobTxKu6tdG5pfET8vuyOMrZIZFu9/shjNqC9xiwbBO4aOkJpCw9XfWPRqrMfloZhsTJI8zTSRSB8hFNACQxjfqtqNylgmbG0MYA1rdABuC089xhMD2jUvAjaOZeQ0D1Xv4xs0onGb0uzsctdWGMnjHGfyhbKjw8VjWt+yGt8hRSLTe5egiIsAIiIAiIgCIiAIiIAiIgCIiAIiIAiIgOEz3KpcLK+RjHPhlcZKtFxjefeBA1tJ1qtDCGfEm2CNzidC9zS2NnVzj8F6Ui2liGlqtSp09dzRybKm4WFsTTdSpc7i5x1c495+S3kUGOxPZRuf9kad+4DzotSpUUU5ye2rLoxu1FFBmM3a4g/ZiFo/Fx9f7VBiZCKNbq5xo0d6YRtrLnHU1c4/v96reyDBl7jO4cxGPQn5ea+Y0qU+lMc+93fcjtycaUb8I6eL9y0yzAiGMM473HmeP6eC1dpMpOJhtYQJGObJETuvbwPQgkeKtUX02jFUYxjDRLY4k25tuXE8wlzMxm2Vronje1zTWvTmOoV1s7k0s8rJ5mOjijN0bXCjnv4PLeDRvHVdpRZW3LEXVkrFKp66sIiLWLQiIgCIiAIiIAiIgCIiAIiIAiIgCIiAIiIAiIgCoto5rnMhHE3O7hu+fkFekrkZcZc6Sc8TbH3cPQD1XnusGK7HDZI7z08uJu4KF55uXrwJHRGaRsLdBveeQH79QuoijDQGtFAAAB0Cr8jy/smXO99+ruY5N/fNWSs6E6P+EoXkvmlq/wAEcVVzSyx2X8vmERF3TUCIiAIiIAiIgCIiAIiIAiIgCIiAIiIAiIgCIiAIiIAiIgK3P8X2cJA3v9geO/0qqnJMD2rwT7kW7k5+/wCOvkmfSOmnbEzW32R+I6k+Ap5FdDgsI2JgY3hvPM8SvNdj8fj3OX0UtPF+/wBjpOXYUEl9UtfL2+5OiIvSnNCIiAIiIAiIgCIiAIiIAiIgCIiAIiIAiIgCIiAIiIAiIgCjxEtjXOpW0E+QqiKuo3GDa5Eoq8kmVGz2BOs7/efW3uJqT4n071doi18DRjSoRjHld97e7La83Oo2wiItwoCIiAIiIAiIgCIiAIiIAiIgCIiAIiID/9k=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0" y="-607645"/>
            <a:ext cx="12192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smtClean="0">
                <a:solidFill>
                  <a:srgbClr val="F27435"/>
                </a:solidFill>
              </a:rPr>
              <a:t>Assume evolution is a Brownian walk</a:t>
            </a:r>
            <a:endParaRPr lang="en-US" dirty="0">
              <a:solidFill>
                <a:srgbClr val="F27435"/>
              </a:solidFill>
            </a:endParaRPr>
          </a:p>
        </p:txBody>
      </p:sp>
      <p:cxnSp>
        <p:nvCxnSpPr>
          <p:cNvPr id="3" name="Straight Connector 2"/>
          <p:cNvCxnSpPr/>
          <p:nvPr/>
        </p:nvCxnSpPr>
        <p:spPr>
          <a:xfrm flipV="1">
            <a:off x="4001711" y="2025867"/>
            <a:ext cx="1946031" cy="23446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4025162" y="3139559"/>
            <a:ext cx="1946031" cy="23446"/>
          </a:xfrm>
          <a:prstGeom prst="line">
            <a:avLst/>
          </a:prstGeom>
          <a:ln w="508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2712173" y="2606159"/>
            <a:ext cx="1312986" cy="0"/>
          </a:xfrm>
          <a:prstGeom prst="line">
            <a:avLst/>
          </a:prstGeom>
          <a:ln w="508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2729523" y="3511708"/>
            <a:ext cx="0" cy="940721"/>
          </a:xfrm>
          <a:prstGeom prst="line">
            <a:avLst/>
          </a:prstGeom>
          <a:ln w="508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V="1">
            <a:off x="2700713" y="4445705"/>
            <a:ext cx="3263756" cy="6724"/>
          </a:xfrm>
          <a:prstGeom prst="line">
            <a:avLst/>
          </a:prstGeom>
          <a:ln w="508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1739157" y="3511708"/>
            <a:ext cx="973016" cy="18922"/>
          </a:xfrm>
          <a:prstGeom prst="line">
            <a:avLst/>
          </a:prstGeom>
          <a:ln w="508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5947130" y="1568203"/>
            <a:ext cx="0" cy="4307305"/>
          </a:xfrm>
          <a:prstGeom prst="line">
            <a:avLst/>
          </a:prstGeom>
          <a:ln>
            <a:solidFill>
              <a:srgbClr val="F2743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5070366" y="5960374"/>
            <a:ext cx="17683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smtClean="0">
                <a:solidFill>
                  <a:srgbClr val="F27435"/>
                </a:solidFill>
              </a:rPr>
              <a:t>Present</a:t>
            </a:r>
            <a:endParaRPr lang="en-US" sz="4000" dirty="0">
              <a:solidFill>
                <a:srgbClr val="F27435"/>
              </a:solidFill>
            </a:endParaRPr>
          </a:p>
        </p:txBody>
      </p:sp>
      <p:cxnSp>
        <p:nvCxnSpPr>
          <p:cNvPr id="23" name="Straight Connector 22"/>
          <p:cNvCxnSpPr/>
          <p:nvPr/>
        </p:nvCxnSpPr>
        <p:spPr>
          <a:xfrm flipV="1">
            <a:off x="4017312" y="2037591"/>
            <a:ext cx="3370" cy="576523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 flipV="1">
            <a:off x="4023425" y="2614114"/>
            <a:ext cx="1735" cy="572338"/>
          </a:xfrm>
          <a:prstGeom prst="line">
            <a:avLst/>
          </a:prstGeom>
          <a:ln w="508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V="1">
            <a:off x="2729523" y="2588206"/>
            <a:ext cx="0" cy="941476"/>
          </a:xfrm>
          <a:prstGeom prst="line">
            <a:avLst/>
          </a:prstGeom>
          <a:ln w="508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1604897" y="5167622"/>
            <a:ext cx="23473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 smtClean="0">
                <a:solidFill>
                  <a:srgbClr val="26ADE4"/>
                </a:solidFill>
              </a:rPr>
              <a:t>Speciation</a:t>
            </a:r>
            <a:endParaRPr lang="en-US" sz="4000" dirty="0">
              <a:solidFill>
                <a:srgbClr val="26ADE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3340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4" name="AutoShape 8" descr="data:image/jpeg;base64,/9j/4AAQSkZJRgABAQAAAQABAAD/2wCEAAkGBhQSEBQUEhQWFRQUFRUUFBUVFBQVFxQVFBQVFBQUFBQXHCYeFxkkGhQUHy8gJCcpLCwsFR4xNTAqNSYrLCkBCQoKDgwOFw8PFykcHBwpLCwpLCwsLCkpKSksKSksKSkpKSksKSkpKSkpLCwpKSwsKSkpLCkpKSksKSkpKSkpLP/AABEIALcBEwMBIgACEQEDEQH/xAAbAAABBQEBAAAAAAAAAAAAAAACAAEDBAUGB//EADUQAAIBAgMFBQYHAQEBAAAAAAABAgMRBCExBRJBUWETcYGRoQYUUrHR8BUiMkKSweHxYhb/xAAZAQADAQEBAAAAAAAAAAAAAAAAAQIDBAX/xAAiEQEBAAICAgMBAQEBAAAAAAAAAQIREhMDMSFBYVEikXH/2gAMAwEAAhEDEQA/APPFIKEiFMKLO3bmTTkR3A3hBshIOLI4sKLGFulmSJlaErDyqNj2mxYVTkSQqFNMbeY9lppxqE8Khm0quly1CoNNaEKpZpVDMVQnp1BpatKqSyqlChVLDkIg1apSr18rE1WTRQqPMIZIniiGBNGZRJqZI48SJMlcwI8lkNFjOQkMliIdyBMlgwCZMCVUSkQ15AQo1gasiPeGk8xkKMg5VLrMiuK4wFjIKwwzMOOIDcNFhbxEmEkcbpSxHuCkKQA8WSwIkySJRJggIhRGR0PYew9hgMojwqNB7oM4gFhVialUM+MixRkMtNWjULSqmbRZdpxDaNCm7lfEU8rlrcIsQ7IJQpolgRolUS0poMlTIEiaOg0pEhNjWyzGuAGpEm9ZFKNTMeVVj0W0yru4cqlyomGpD0SeyCkiOEx3IAawSQohWAGsDukiE0AAIOwh7N57GQ++DuiTON1JVIO5ApEkZANpYsODzIUw6bKCygoojiSRYyGGkR3CTGSUCY9xmAQVSWjIapHIGiwNqYdGjSgZmGZqYeQqlPuFPGRNCJSxUnF24MIVUYhpjDxRqzqSBYpEEUWKbAhSlkVpVRpT1txGSKhEgt0SiHbIZADQyQUUMjoNDKISEBRCGiOmAOhwbjoAewgtwYZvOrg3I1MVzkdO0lwkwEwkIDTJoEKJYlHE8GSxK8ZE1KQwmjEPdGiSpDSFIZoOSBSGCaIYqzLFgJRCnFrDTNTDyMTDzsaeHmTQ1qYGLpq2Y1CRLiVeLJ2msixJG1ht3MsUsG5Z8Fr52/s22gMKYM5PRaGrLYNZR39x2t95FX3FhLCssUFAkpUrs0Hsxxzemgls6TfL0L2nShujpGjHZQS2aNO4zGPE0o7K6k0NmxK1StjIaJFTNiOBjyJY4Zch8aXKMVUmSRoNmwqK5DxpLkHClzjH91fIOOFfI2NwSgVwLmy/cpDGtuiHwHN4rYewSQ9jznfo1gkxkh0gI8SWJGkEijSp2JaciBMkpsYXKciaMipSZapoZJGwooZIdMCO0PGA6HsMlaatIvYWRXnTuhsPMmqb2HZbeaM3CzL8Z5EBbr+y1RRdSC3oZNW1s+NvEoV3+ZKKcberXM6XYM8RKmoU5SUbuyT4rNr/ADiTVdmTVWKqRzel4pXDHP8Ap3D7i7snANUlVUt6VSCupS0lxV7PJ/2U9i+zk3X38Qlu5ySun4dxu16UKcbtqGSy1v4ceBm4vbz/AGLRavV+HAWMyy3pWVxx1tq7XxdGnSaUYJ2yyWbWlkcfPGuUryaa0ty45FXGY11JXlr8u4rThZ55XNcMeLHyZ8mkppjwdyjTiuHm+JewydvkdEz257jpIoD7o9OL4v0JFE0lZ2It0LdJN0fdK2nSLdHsSbot0ey0j3R90k3RbpQ0DdEHujgHicKLGcLHTe5rgB7irnk7erpzdgkamM2RJybisihLCyTs0xkFIeMQ+zaea0HjTfIoGsHFDqmyWFJvgMj00TxlYnobErS0pzz/APLNnCexNaTtNKC56/IVzxnunxt+mF2g8JHc0fYaiofm3nLne3oXcF7JYeLVo3fVt+hHdirrriMFs2dR2jF9/A0v/nXFXm7dFm8zuFg401aMbFVxuye230OvTmKWxUpRs73z7l1OdxtHcrSjpZ/PM9Lp0oxu7JtnF+12DtUVRaSyfel/g8ct0XHSnhKpp05mJh5Gth9Cqh3fsZtJU6VmrtSbRs7RrU8RdtJS3Wk81Z8NHbU4/wBnJNppcH8zsdn4ONryjvPl/hhf83bbH5mnIqo07Teadlr5dBq1O65G/j9juU24Q3V829W09CpX2DU5aHZj5Jr25MvHlv0wVgkrN+IM1FvL1NSewZyfG3evmFP2fayt43Hyhcb/ABTp0stMibDw4eRPSoONt6PfllZZEtPERUrNJZ/54D569FMN+xTpRgldXldKz0zduB02G2bQmvy7st1520OcxsVLdpRd5uSeunidVsXZao07JZ5XfNnPnnf66fHhN+j7Q2LTqRSgoxd1eSjw4oy6vslL9kk11TR18aasO4cjPHzZY+q1y8OOXuPN8VgpU5OMlZr17iHdOj9q7b8Vxs355f0YG6el48+WMteZ5cJjlZEe6KwbiKxrtloFhBDhsaeZ048mWoGfCsWqUmeXY9Ra3MgHQQVNcwmiYKUKMX+1FulhI8Es+hXjzLVGYUQXu65Is0aSveyv3EKqp5ChUF7G2/sjFqM7PR8+Zs1JRautTjoYixpYfaTtk87GOXj+dxrj5PjTWqAwq2KUMddZgvEJjmItaMsWV51l5ldVBOa5lzFNpOVjB9rKd6V1wd7GtWmY+16l4NPuNMYztc3hpGth5GNRyZp4eeRdJ0/s3ilGTT4ncbM2glJX04nmezKtqiOuwuMyzzRjljtpjlp3cYqSv5FSvg6jut6NrZZNkWz9qrcXBLKwVba+tlqc/wAyuj4sZHY1IRbadu7L/hUeKbeeh0dGo39P8K21sAp01upKUc8srrl0N8fJN6rHLx3W4iqwUqas1fho75ZHMYjDy3mms2/1cLFunU6huVzaTixyvIti4GXa3bVop3fHM7TBR/Kn4LocvQxUUtLPjY18Dj8u4z8m618eo6BZailNcXYyam0nkktfQsxqXSbz/ox9NtsT2kwP5+0jdqWuX6bJcephOJ3901wMLbmzY/rirPilkvI6/D5/WNcnm8G95RzbiDYlaAZ3cnDxNYQSQh8hp5BTLcZGfGRNGZw6dzSo1ebLVOsjHjUJYVSeI5NjtPETrcjNjiCSGIDiXJbjUJI1ij2mYUZFaTtoQqhrF2M+Mg1INFtoLHO/QlWOVzMUgo1B8YOVasseRSxb4MpKYu2HMZCttWZYiT4lXG1bwzBnXKWIr3VgoinJWkW6EinJk1KZnWzVwtS0rnQ4LGcNTlaE8zcwk9A1tNunSzx9opRy5kLxz5mdLE5IHtgmAubfwu1nHiS1ttykrJ65N8TnPeAo4gOuex2306XC4CF/ztvuy70W06VOSknZW01XK+Zy8cc73u7gyrt5t3J4ZX3V9mM9R0GPrKUt6CytbgtHr3MWFxdvoc+6snrdh068loy+HxpHP5266jiLq+jL8MSt35HHficrajPHzvfetw+0Y3x2tp5ZHaUsTZaiq1lLV+ZxE8ZN6yfmOsfPL8zy6/MOm/0d0/jpcTgKTyTtLXJ/0ZU8HJa28zMeKk3e+fMKGLkne50YzLH7YZXDL6Xtxcxyl70+SEacqjjHkMSRAKQcZGO22hoNMBTCUh7TYkUg1Mi3h1Iey0sKZJGZVUg4zGnS1GoEqhWjMNTENLSkGmVVUDVQAsbwE2ApgyqD2NHlLIo1qhYqVcjPrTFarGCuSwZXjP78CSMjNovUpmrha+Rh05mhhqxURlGyqw/alWMwrlxktqqEplSMyRTGS2qw6qlVTDUwNaVcXaldTHUxBYUwlMrqQakBpt8JSIVMkVUNhLFh75Cqo6qBs02+Ii3xx7DyZVFzDVQyvel1DVc4+119bVVQNTMf3gKOLSv1yz7w7S62wphKZie8IftkPt/C624qgSmYMaq4Eyrrca5NNf2Pt/CvjbaqBKqc+qo/aB3fg63QqoHGZzfaCVZrmE834Op0/bDOZzsMbwa9CxCdOS1cfl1v/wBK7f4nraVWr119SpORXw8d6DvKCequ7Sa3pQa0tfK+ulmL3WfBX7rP5Mns36Vx0sRJIsz5JrVNd4CrE9iuLXjItUqpz6rBdqOeQrht1tDEFlVTiu2F2z6+pfai+J28ZkimcKsQ+b82P70/ifmx9v4XS7vtAo1Dg1i5fFLzYXvkvifmw7fwumu97QJTOAWNl8UvNhe+z+KXmw7YOqu/Uw1M8+WPn8Uv5MX4jU+OX8n9Q7YOqvRFIJSPPPxOp8c/5S+ovxWp8c/5S+odkHVXoikEpnnf4tU+Of8AKX1C/Gaq/fP+UvqHZB116JvCPO/xyt8c/wCTEPsh9dcr2b6eWeo+4vLqA6jTtbhln1Gkr62WX3mef8u0cakb2u+ubJJQS0b8LfQgjBaedm9Q5R+FvLPXr9QoTWssvXX0HpWy3nbPW+RVkr6pvrf6BxS4p6Pg2Gj0sKquolL7sVVTvLiHLCu3F5Z2/wCiv/pcYmdTr6D72evoyvChm08n1fiW6deUVZpadH3oVuivGI3Ua0z4Z5fJahp34+j+YW9ksoau+XDgKVL7uLmP8mSfX0AcG3nl5ZinSztwfXkN7rHi3ZcW8/IOX6V0sU3bh5DRxyT0kn45ET3I5XfDT/A007qMJN6ZJv1Rnx3fVTanhtmXOXjcNbYk3+aCa6xi/HLMipYGq3+i3VtL/fQt09l8JTWf7Yq7v0b+hvMPJ9b/AOo3E2FxVOb3dyN30tw5eZd9wpvWKXmiPDYSNP8ATHP4ptr018kT3XHPjbRfV+h2+PCyf6+ayv4jlseHK3mC9iRejl4Mtuvd3bzChJvPlqa3DD+FvJnz2LfSVvAhnsafBp+f9GxUrAdr92J6safLKMKpgKi0V7cFu/K9yCdOUdYtd8WvU6OVXRPPvXL5A1laG/HS+64vOz1yetrEXxT6q5nXOKo+XkKVZ8nbxNt04T/VFXWuRUq7Nj+1teN19TO+Oz18qmTNeJ6Py/seOJ7wq9KcXdq6zd1n5ohhiE19/fMyt0qVP2wniCDeT0frf1ExczWHicrvS1yOnjoy0d/vkVpefkRvLR255ZjmQjQdfuEUo1lbN+qGKNTVa7ilk0/v+xnVd7fbz7vHPkMImSbPZ4Se94/3wJp1V62eXLSzEIVnyQKW69W9fvQtqnpuvi13vk15jCM/J8A8bWs9U+vNO3qKdXckrdcumVl6iETJunTvFxlDNK9uvzKkq1rc9V3a2HEXjjJ8I3upqFGdRflje2V7pWv3/eROtkVXq4rTi/PJCEdGPjx9o2lhsVr9VR8XZLzz/wAJqOzqTyW9N8LtrPwtwuIRfGT6P6XaWDjG1qcY52V835q5JFdfJW9W3z5CEaSRBKa5Ljq29Fy09AnWaT4LorLyQhDMo1uK0ZLCOSu/q8/qxCJuV3IqSa2OFZLRXtrvZ5/If3rj9ruGEVEh7a/39/bGlXsIRWy0F1sr8PkWdoXjSVPPeb7SfS6tGPgs8uYhE/Q+2TRnK68b/wBlrtOX9dcrd4hE4rqNO/i7FKvs6EnkrPmu692IRNkvs4zqlNxdn0663sBGqnn4sQjlyx1Wkm4aSur+nmDYQg2J8gVOXL1EIRRv/9k=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22" name="AutoShape 2" descr="data:image/jpeg;base64,/9j/4AAQSkZJRgABAQAAAQABAAD/2wCEAAkGBhAPERQRERASEBUSFRATERYWDxYUFRUVFxgVFhUSFRQXHCYeGBokGxIVHy8gJCgpMCwtFh4xNTAqNScrLCkBCQoKDgwOGQ8PGi0kHyE1MS8tLiwpKSwpLCw1KSw0LSosLCwsLCksLCwpKS8sKiwpLDApKTUsLCwvLCw0LywsKf/AABEIANgA6QMBIgACEQEDEQH/xAAbAAEAAgMBAQAAAAAAAAAAAAAAAwUBBAYHAv/EAEIQAAEDAgMFBQQIBAMJAAAAAAEAAgMREgQFIQYxQVFhE3GBkaEiMrHBFEJSYnKi0fAjNJKyFkOCBxUkU3OD0uHx/8QAGwEBAAIDAQEAAAAAAAAAAAAAAAIDAQQFBgf/xAAxEQACAQIEAggGAgMAAAAAAAAAAQIDEQQSITFBUQUGE2FxgbHxFCIywdHhofAjYpH/2gAMAwEAAhEDEQA/APcUREAREQBERAEREAREQBFU5ptPh8MbXPucPqMFzh38B4lUrv8AaGPq4dxHWQD4NKA7BFzmX7c4eQhrw6Eni6hb/UN3iAr+XENawvc4BoBcTwoBWqAjx2PjgYZJHBrR6ngAOJ6Lj8TtTisUS3DM7Jm640u8XHRvcKnqtSed+YzF76tiYaNb05fiO8nh5K5ia1oDWgADcBuUlG4Kh2z0sms2Jc4/6n+rj8lj/C1NWzuB/DT4OV1el6nlQKqPEZhhdWyduwbwSX+h9oeBV/km10WJIY7+FIdA0nRx+67n0OvetW9VuaZQyb2m0a/nwP4v1UXHkDukXL7J7Quefo05PaNraTvcBvaebhz4ju16hQAREQBERAEREAREQBERAEREAREQBERAFzG120DoqYeE/wAR9LiN7QdABycefAd4Kv35hC00MsYPIyNB8qrz/CzdviZpzr7Rt7jUN8mtosoE+AyZjNXgPdvNdQD0HHvKsw6m7RQXperNgfGMwEco9oAHg4DUfr4qlmx+IZGcGTVpc2ndwaPuk0NOivb1qz4UOkZJ9iteu+nkVhq4NvCQCJgYOA16niVNeoL0vUgT3peoL0vQE96xeobkvQFdnTSxzMQzRzHN16jVp9KeK7/BYoSxskG57WuHiK0XDZprE/ur5EH5KTLtsPo+GjiYwySC8a1tHtOLd2rjQjQearluDvEXAOzrMn63iPoGsHxBPmvuLanHQ6ytbK3j7IH5mbvELFgd4iqsl2ihxY9k2vAq5jt/eOY6/BWqwAiIgCIiAIiIAiIgCKj2i2oZhPYaA+UjRvBo4F36cei5KbMMbPq+dzAeDXFg/pb80B6Q94AJJoBUkngOa8+zbPZsa8sjcY4RpxFw5u51+ytJ7cTaWjEPcHAhzTI+hB3ihJCmwUdjAOO896kkCNuSR8XO9B6UWzgsIIqgEmtN45f/AFfV6XqVgT3peoL0uWQT3peoL0vQE16XqG9L0BNelyhvS9ATXpeob0vQHzmDiY3Aak0A8SAvjAYMRCu9x3nl0CkvWb1gE16XqC9L1kGrjMOYyJojY5hu0/uHzHFd7kWajFQtk3H3Xjk4b/Dce4hcYXLf/wBn8pD54uAtcO8FzT8vJQaB2iIiiAiIgCL5e8NBJIAAJJJoAOZK5LNdu6EswzL/AL7gaf6W7z3miA69ama5gMPC+U62jQcydGjxJC89mzjGyauxDm9Gus9GUWrN2zxR0z3jfRz3EV50JWbAkw5dI500huc4k168/kOVFt3rXYaADlos3qQJ7kuUF6XrIJ70vUF6XoCe9YvUN6XoCa9L1Del6wCa9L1Bel6AnvS9QXpegJ70uUF6XoCe5L1Bel6yCe9L1Bel6AmdLQVPBTbJ51DhnSvlLgX2htGk8XE/ELRfRwody+BEz7I8lFg7uDbHBv07W38THN9aUVvFM14ua4OB3EEEHxC8sdAw8Kd2i+sJipsM6+F5HMcD+Ju4/FYsD1RFU7P5+zFsr7r20vbXd94cwVbLAOF20zp0kn0Zho1lO0+87fQ9Bp49wVDGA0UChM5e97zvc5zj4kk/FfV6ygTXpeob1i9ZBPel6gvS9AT3peoL0vQE96XqC9L0BPesXqG9L0BNel6hvS9ATXpeob0vQE16XqG9YvQE96XqC9L0BPel6gvS9AT3peoL0vQE96XqC9L0BNel6hvS9AbWWZgcNOyUbq0eObT7w+feAvUe2b9oea8hmNQtn/ecv2iosDN8CcPPJGRoHEt6tOrT5fArUvXpuf7PMxbdfZe33H0/KRxC88zTI58MaSMIHBw1Ye53yNCsg1b0vUVCsaoCa9L18wwvkcI42l73aNaPieQHNZmwb4i5rtbHyR3a0JadaHxHmFPI8uYjmV7Gb1i9Q3rF6gSJ70vUF6XoCe9L1E0ErJY6jX0IY4uYHcC4CpA7qhTjFyvbgYckiS9L1CTRYvUDJPel6gvS9AT3peoL0DkBPel6iJoKlHxPYS17S1wpVp3gEBwr4EKSi3Fy4GMyvYkvS9Q3peomSa9L1Bel6AnvS9Qhy+2ROeQ1gLnGtAOgqT3AAlSinJ2Rhuyufd6XqeHJ8Q5jZBDI5rgHAtYXAg8dFLBkGJeaNgl8Yy0ebqBYejsE7mvh4HSvbG3UvIaO86L0f/CuH5Faey+yf0Y9rLQyUo0DUMrv14u4ea6ZRMhYLQdDqsogK6fZ3Cv1dh4/Bgb/AG0XKYnCQzPczCQxsYwlr53AvqRvbExxoafaOnpXs8yDuxks96yS2m+6009Vw+UYtogjDdwY3z4+tVsUYJpsrm+Bc5Vl8OFaRGNT7zzq53eeXQaJkWAjxLMW2RtzXYqUjmDaz2mngVXy5kGguJ0AJKvdj8I6PCtc8UdKXzOH4zUfltU6itFt8SMd1Y5nNdg5mEmKkzeAqGvHfXQ+B8FRSZBiG74Jh/2nH1AXryLULjyWDZrEv3QS+LC0ebqLel2WOHYJMS8RAmjWMHaSvdwa0DSvivTFx2dzVx5u/wAqFnZDle517h10AVlOGZ6kZuyNHAbO36yN7GP7AddK8cpJfqj7rAOqssxjZ2uCjDG2iVzQ20W2mN4IpyUf07qvnL3GfGwgaiFssrulwsaPUlbNreCv6FRDtHsW2NplhcA3ixx3VNPYd47j5rkZsC5u8Ob3jTzXo+02IqWRD8bvgPn6KrovFY/p54XEulGKklvrZ38f0dilg1OmpN2b9DhuyPMLLYCePlqu1MDT9Uf0hZZEXOEcY9p3LSnVVLrLnajCk23/ALfoysBzl/BzGX5DNO61kbnHea+yAOZJVjLkDYXiJx7eYivZRG1rBwdLK4eyOgFfNegZblzYGWjUnVx5n9FxeSYr+GZDq+Vz3yHiXXEU8N1F67CRnOGaqlfkjmVnGMrQenM3cq2fZG4SS2Pe3VjWikcZ5gHV7vvO1X3hcnhxeJxgkG44YtcDRzSYzWh8BoU+m9VubGNuE8/CWUhnVsYDAfO5bU08rb/upUt0UOZbAzs1iLZh32P8jofPwVDiMjnZ70Ure+N1POlF7Ai1C48Ybl0h0DXnujJVhhdlcVJugeBzf7A/NRerqk2zmczByWki7s2Ejg1z2td6EjxUoxzSS5mG7K5weFyJ8rrYnNLQaOl17MHiGHfIe4U68V12U5TDhWOt9p7gQ97vePQch0+K1op2saGtoGtFABwAUGY5nZE91dzXU7yKAeZC21DhEpvxZf7G/wAjB+D5lXS0cjwZhw8MZ0LI2B3fQV9areWrN3k2Wx0SCIigSCIiALkM12NlD3PwrmBryXOjfUAOO8scAaA8l16KcKjg9CMoqW5x+W7FSOcHYt7C1pBETKlriN17jSo6UXYItLNs3jwrL5CTU2sa0Vc93BrRxKzKcqjCSijcJouZG0z5cZEyL+XLpYi+gpJIGF3snfRtoFRvqeihmGIxn8wewiP+Qx3tOHKWQf2hfWYWiXBMYA0NnAaAKACx+gCtjTS31evloQcm9jq1QbT7PvxFssJAljBFCaCRh1LCeBrqD1PeL9FRGTi7osaurM86ZluOcbRhXtPEuc0MHW6uo7l12z2RDCMcXOvkko6V+4abmt5NGvr3K3VZtBi+zhIG9/sDx3+lfNRxeM7OjKctElfxM0aGaaiuJz8s/ayPk+0aN7hu9AFmiRsoAFiWQNFfJfH6tSVWbm92ek7kfL3HQAVcdAF0mT5UIW1dq93vHl90KmyfFQRfxJHVedwDSbR5b1Zu2og4B57mj5les6GpYXDLtq045nsr7fv0NPFdrL/HCLtxfP8ARbriM62cngke/DsMsUji8saRfG4+9QH3mk66bleO2pj4RyHy/VXQK9fhMfSqt9jJStucqth5RSzqx5/g8ixmJNpjdh2H33voHU4hjN9ep0Xd4LBshjbGwUawBrR0HzUyw5wAJJoBqSdwHNbVSq5lMYKJlUW0ueOiaYYPane1xaBQ9m0CrpXV0AA3V3mi1J9oJsSS3CUjj1BneK159kzj3nRfWDwceHY+2rnPDjJI43PeaHVzvkpRp5dZf8/JhyvsXWTYszYeGQmpfHG53eWivrVSY/AsnjfE8Va9paefeOo3+Cr9j/5HD/8ATHzVwq5fLN24ElqtTzvE5TjcObDC+cDRskYuuHC5u9pVjkmzE0j2y4lvZsYQ5kVQXOcNzn00AG+nn17NFa8RJq1iCpK4REWuWhERAEREAREQBcfns3/H+1ujgaYuhe5we4ddAF2Cotp9n3YgNliIbLHUCvuvad7HHhzB/XS2jJKWpCabWhV/Tl8YBxnxsLRqIWyzP6VFjfVyr2ZVj3G0YVzTxLpG2DrcDqO5dbs7kIwjDc6+WQgyvpQGm5rRwaP3yGzNxgt9SqKcmW6IvmSQNBc4hoAJJJoABvJK0TYPpcznc/aT2jdEPzHU/LyW3s/tF9MfOA21sZZ2RNQXMcDRxB5lpPcQtAZPigXG1pLiSTcN/muD1ghiHRVGlFu+9lfT++hu4Fwu5tpcrkdFgsB36qb/AHZiv+W3+sf+S13dox9j2gGlTQ1oPAleCq4PEUY5qkGl3po6iaf0tPzPoRjkPJZovqijdG6RzYm73b+g4krXpwlUkoR1bCd9zcyLB9rJ2rvdZozq7n4fpyXSKLDYdsbAxu5op/7VXtNtG3BRg0D3uPssr9UaucabgBx50X1XozALC0Y0o78fE4mJr9pJy4LYuVRbbSEYN9CQHOia8jgxz2h3oaeKvGmuvNQ47BMnjdE8Va8Fp8eI68V0YPLJNlEldNHKNxQaABQAaADgBuC1szzO2J5GpLS1o5udoAPEqHE5BjoDYIziGjRr2OaCRwua46FWeRbKymRs2Ko2w3RxA3e1we9w0JHABbrcI/Nc1/meljo8pwfYwRRcWRsae8AA+tVtoi0G7u5srQIiLACIiAIiIAiIgCIiAIiIAiIgK/Ns8iwoF5LnO0jjaLnvP3W/PcqSSKbGEHFUiiBBGHa6pdTcZnjf+EKvwGJ7SSXEP1e+SRgr9SNhLWsHLdrzW/8ATVuKGTbfn+CnNmNnJyPp2IAAA7HC6AUApeBp3Lo1zGyf8SfFTcKwxA9WNJd6vC6dUVfqt4ehOGxh7wASdAASe5cjHIZHvlP1yadBwHwHgrraLFWxWDfIbR3cfkPFVUcdoA5LwXWfF3nGguGr8fb1OvhIZYOXP09z4leGgk8Fa7P4AtaZX+9Ju6N4ee/yVdgcL9Ilp9SPV3U8B++RWztliXNhjiaS3t5WxOI0IZQucAeobTxKu6tdG5pfET8vuyOMrZIZFu9/shjNqC9xiwbBO4aOkJpCw9XfWPRqrMfloZhsTJI8zTSRSB8hFNACQxjfqtqNylgmbG0MYA1rdABuC089xhMD2jUvAjaOZeQ0D1Xv4xs0onGb0uzsctdWGMnjHGfyhbKjw8VjWt+yGt8hRSLTe5egiIsAIiIAiIgCIiAIiIAiIgCIiAIiIAiIgOEz3KpcLK+RjHPhlcZKtFxjefeBA1tJ1qtDCGfEm2CNzidC9zS2NnVzj8F6Ui2liGlqtSp09dzRybKm4WFsTTdSpc7i5x1c495+S3kUGOxPZRuf9kad+4DzotSpUUU5ye2rLoxu1FFBmM3a4g/ZiFo/Fx9f7VBiZCKNbq5xo0d6YRtrLnHU1c4/v96reyDBl7jO4cxGPQn5ea+Y0qU+lMc+93fcjtycaUb8I6eL9y0yzAiGMM473HmeP6eC1dpMpOJhtYQJGObJETuvbwPQgkeKtUX02jFUYxjDRLY4k25tuXE8wlzMxm2Vronje1zTWvTmOoV1s7k0s8rJ5mOjijN0bXCjnv4PLeDRvHVdpRZW3LEXVkrFKp66sIiLWLQiIgCIiAIiIAiIgCIiAIiIAiIgCIiAIiIAiIgCoto5rnMhHE3O7hu+fkFekrkZcZc6Sc8TbH3cPQD1XnusGK7HDZI7z08uJu4KF55uXrwJHRGaRsLdBveeQH79QuoijDQGtFAAAB0Cr8jy/smXO99+ruY5N/fNWSs6E6P+EoXkvmlq/wAEcVVzSyx2X8vmERF3TUCIiAIiIAiIgCIiAIiIAiIgCIiAIiIAiIgCIiAIiIAiIgK3P8X2cJA3v9geO/0qqnJMD2rwT7kW7k5+/wCOvkmfSOmnbEzW32R+I6k+Ap5FdDgsI2JgY3hvPM8SvNdj8fj3OX0UtPF+/wBjpOXYUEl9UtfL2+5OiIvSnNCIiAIiIAiIgCIiAIiIAiIgCIiAIiIAiIgCIiAIiIAiIgCjxEtjXOpW0E+QqiKuo3GDa5Eoq8kmVGz2BOs7/efW3uJqT4n071doi18DRjSoRjHld97e7La83Oo2wiItwoCIiAIiIAiIgCIiAIiIAiIgCIiAIiID/9k=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24" name="AutoShape 4" descr="data:image/jpeg;base64,/9j/4AAQSkZJRgABAQAAAQABAAD/2wCEAAkGBhAPERQRERASEBUSFRATERYWDxYUFRUVFxgVFhUSFRQXHCYeGBokGxIVHy8gJCgpMCwtFh4xNTAqNScrLCkBCQoKDgwOGQ8PGi0kHyE1MS8tLiwpKSwpLCw1KSw0LSosLCwsLCksLCwpKS8sKiwpLDApKTUsLCwvLCw0LywsKf/AABEIANgA6QMBIgACEQEDEQH/xAAbAAEAAgMBAQAAAAAAAAAAAAAAAwUBBAYHAv/EAEIQAAEDAgMFBQQIBAMJAAAAAAEAAgMREgQFIQYxQVFhE3GBkaEiMrHBFEJSYnKi0fAjNJKyFkOCBxUkU3OD0uHx/8QAGwEBAAIDAQEAAAAAAAAAAAAAAAIDAQQFBgf/xAAxEQACAQIEAggGAgMAAAAAAAAAAQIDEQQSITFBUQUGE2FxgbHxFCIywdHhofAjYpH/2gAMAwEAAhEDEQA/APcUREAREQBERAEREAREQBFU5ptPh8MbXPucPqMFzh38B4lUrv8AaGPq4dxHWQD4NKA7BFzmX7c4eQhrw6Eni6hb/UN3iAr+XENawvc4BoBcTwoBWqAjx2PjgYZJHBrR6ngAOJ6Lj8TtTisUS3DM7Jm640u8XHRvcKnqtSed+YzF76tiYaNb05fiO8nh5K5ia1oDWgADcBuUlG4Kh2z0sms2Jc4/6n+rj8lj/C1NWzuB/DT4OV1el6nlQKqPEZhhdWyduwbwSX+h9oeBV/km10WJIY7+FIdA0nRx+67n0OvetW9VuaZQyb2m0a/nwP4v1UXHkDukXL7J7Quefo05PaNraTvcBvaebhz4ju16hQAREQBERAEREAREQBERAEREAREQBERAFzG120DoqYeE/wAR9LiN7QdABycefAd4Kv35hC00MsYPIyNB8qrz/CzdviZpzr7Rt7jUN8mtosoE+AyZjNXgPdvNdQD0HHvKsw6m7RQXperNgfGMwEco9oAHg4DUfr4qlmx+IZGcGTVpc2ndwaPuk0NOivb1qz4UOkZJ9iteu+nkVhq4NvCQCJgYOA16niVNeoL0vUgT3peoL0vQE96xeobkvQFdnTSxzMQzRzHN16jVp9KeK7/BYoSxskG57WuHiK0XDZprE/ur5EH5KTLtsPo+GjiYwySC8a1tHtOLd2rjQjQearluDvEXAOzrMn63iPoGsHxBPmvuLanHQ6ytbK3j7IH5mbvELFgd4iqsl2ihxY9k2vAq5jt/eOY6/BWqwAiIgCIiAIiIAiIgCKj2i2oZhPYaA+UjRvBo4F36cei5KbMMbPq+dzAeDXFg/pb80B6Q94AJJoBUkngOa8+zbPZsa8sjcY4RpxFw5u51+ytJ7cTaWjEPcHAhzTI+hB3ihJCmwUdjAOO896kkCNuSR8XO9B6UWzgsIIqgEmtN45f/AFfV6XqVgT3peoL0uWQT3peoL0vQE16XqG9L0BNelyhvS9ATXpeob0vQHzmDiY3Aak0A8SAvjAYMRCu9x3nl0CkvWb1gE16XqC9L1kGrjMOYyJojY5hu0/uHzHFd7kWajFQtk3H3Xjk4b/Dce4hcYXLf/wBn8pD54uAtcO8FzT8vJQaB2iIiiAiIgCL5e8NBJIAAJJJoAOZK5LNdu6EswzL/AL7gaf6W7z3miA69ama5gMPC+U62jQcydGjxJC89mzjGyauxDm9Gus9GUWrN2zxR0z3jfRz3EV50JWbAkw5dI500huc4k168/kOVFt3rXYaADlos3qQJ7kuUF6XrIJ70vUF6XoCe9YvUN6XoCa9L1Del6wCa9L1Bel6AnvS9QXpegJ70uUF6XoCe5L1Bel6yCe9L1Bel6AmdLQVPBTbJ51DhnSvlLgX2htGk8XE/ELRfRwody+BEz7I8lFg7uDbHBv07W38THN9aUVvFM14ua4OB3EEEHxC8sdAw8Kd2i+sJipsM6+F5HMcD+Ju4/FYsD1RFU7P5+zFsr7r20vbXd94cwVbLAOF20zp0kn0Zho1lO0+87fQ9Bp49wVDGA0UChM5e97zvc5zj4kk/FfV6ygTXpeob1i9ZBPel6gvS9AT3peoL0vQE96XqC9L0BPesXqG9L0BNel6hvS9ATXpeob0vQE16XqG9YvQE96XqC9L0BPel6gvS9AT3peoL0vQE96XqC9L0BNel6hvS9AbWWZgcNOyUbq0eObT7w+feAvUe2b9oea8hmNQtn/ecv2iosDN8CcPPJGRoHEt6tOrT5fArUvXpuf7PMxbdfZe33H0/KRxC88zTI58MaSMIHBw1Ye53yNCsg1b0vUVCsaoCa9L18wwvkcI42l73aNaPieQHNZmwb4i5rtbHyR3a0JadaHxHmFPI8uYjmV7Gb1i9Q3rF6gSJ70vUF6XoCe9L1E0ErJY6jX0IY4uYHcC4CpA7qhTjFyvbgYckiS9L1CTRYvUDJPel6gvS9AT3peoL0DkBPel6iJoKlHxPYS17S1wpVp3gEBwr4EKSi3Fy4GMyvYkvS9Q3peomSa9L1Bel6AnvS9Qhy+2ROeQ1gLnGtAOgqT3AAlSinJ2Rhuyufd6XqeHJ8Q5jZBDI5rgHAtYXAg8dFLBkGJeaNgl8Yy0ebqBYejsE7mvh4HSvbG3UvIaO86L0f/CuH5Faey+yf0Y9rLQyUo0DUMrv14u4ea6ZRMhYLQdDqsogK6fZ3Cv1dh4/Bgb/AG0XKYnCQzPczCQxsYwlr53AvqRvbExxoafaOnpXs8yDuxks96yS2m+6009Vw+UYtogjDdwY3z4+tVsUYJpsrm+Bc5Vl8OFaRGNT7zzq53eeXQaJkWAjxLMW2RtzXYqUjmDaz2mngVXy5kGguJ0AJKvdj8I6PCtc8UdKXzOH4zUfltU6itFt8SMd1Y5nNdg5mEmKkzeAqGvHfXQ+B8FRSZBiG74Jh/2nH1AXryLULjyWDZrEv3QS+LC0ebqLel2WOHYJMS8RAmjWMHaSvdwa0DSvivTFx2dzVx5u/wAqFnZDle517h10AVlOGZ6kZuyNHAbO36yN7GP7AddK8cpJfqj7rAOqssxjZ2uCjDG2iVzQ20W2mN4IpyUf07qvnL3GfGwgaiFssrulwsaPUlbNreCv6FRDtHsW2NplhcA3ixx3VNPYd47j5rkZsC5u8Ob3jTzXo+02IqWRD8bvgPn6KrovFY/p54XEulGKklvrZ38f0dilg1OmpN2b9DhuyPMLLYCePlqu1MDT9Uf0hZZEXOEcY9p3LSnVVLrLnajCk23/ALfoysBzl/BzGX5DNO61kbnHea+yAOZJVjLkDYXiJx7eYivZRG1rBwdLK4eyOgFfNegZblzYGWjUnVx5n9FxeSYr+GZDq+Vz3yHiXXEU8N1F67CRnOGaqlfkjmVnGMrQenM3cq2fZG4SS2Pe3VjWikcZ5gHV7vvO1X3hcnhxeJxgkG44YtcDRzSYzWh8BoU+m9VubGNuE8/CWUhnVsYDAfO5bU08rb/upUt0UOZbAzs1iLZh32P8jofPwVDiMjnZ70Ure+N1POlF7Ai1C48Ybl0h0DXnujJVhhdlcVJugeBzf7A/NRerqk2zmczByWki7s2Ejg1z2td6EjxUoxzSS5mG7K5weFyJ8rrYnNLQaOl17MHiGHfIe4U68V12U5TDhWOt9p7gQ97vePQch0+K1op2saGtoGtFABwAUGY5nZE91dzXU7yKAeZC21DhEpvxZf7G/wAjB+D5lXS0cjwZhw8MZ0LI2B3fQV9areWrN3k2Wx0SCIigSCIiALkM12NlD3PwrmBryXOjfUAOO8scAaA8l16KcKjg9CMoqW5x+W7FSOcHYt7C1pBETKlriN17jSo6UXYItLNs3jwrL5CTU2sa0Vc93BrRxKzKcqjCSijcJouZG0z5cZEyL+XLpYi+gpJIGF3snfRtoFRvqeihmGIxn8wewiP+Qx3tOHKWQf2hfWYWiXBMYA0NnAaAKACx+gCtjTS31evloQcm9jq1QbT7PvxFssJAljBFCaCRh1LCeBrqD1PeL9FRGTi7osaurM86ZluOcbRhXtPEuc0MHW6uo7l12z2RDCMcXOvkko6V+4abmt5NGvr3K3VZtBi+zhIG9/sDx3+lfNRxeM7OjKctElfxM0aGaaiuJz8s/ayPk+0aN7hu9AFmiRsoAFiWQNFfJfH6tSVWbm92ek7kfL3HQAVcdAF0mT5UIW1dq93vHl90KmyfFQRfxJHVedwDSbR5b1Zu2og4B57mj5les6GpYXDLtq045nsr7fv0NPFdrL/HCLtxfP8ARbriM62cngke/DsMsUji8saRfG4+9QH3mk66bleO2pj4RyHy/VXQK9fhMfSqt9jJStucqth5RSzqx5/g8ixmJNpjdh2H33voHU4hjN9ep0Xd4LBshjbGwUawBrR0HzUyw5wAJJoBqSdwHNbVSq5lMYKJlUW0ueOiaYYPane1xaBQ9m0CrpXV0AA3V3mi1J9oJsSS3CUjj1BneK159kzj3nRfWDwceHY+2rnPDjJI43PeaHVzvkpRp5dZf8/JhyvsXWTYszYeGQmpfHG53eWivrVSY/AsnjfE8Va9paefeOo3+Cr9j/5HD/8ATHzVwq5fLN24ElqtTzvE5TjcObDC+cDRskYuuHC5u9pVjkmzE0j2y4lvZsYQ5kVQXOcNzn00AG+nn17NFa8RJq1iCpK4REWuWhERAEREAREQBcfns3/H+1ujgaYuhe5we4ddAF2Cotp9n3YgNliIbLHUCvuvad7HHhzB/XS2jJKWpCabWhV/Tl8YBxnxsLRqIWyzP6VFjfVyr2ZVj3G0YVzTxLpG2DrcDqO5dbs7kIwjDc6+WQgyvpQGm5rRwaP3yGzNxgt9SqKcmW6IvmSQNBc4hoAJJJoABvJK0TYPpcznc/aT2jdEPzHU/LyW3s/tF9MfOA21sZZ2RNQXMcDRxB5lpPcQtAZPigXG1pLiSTcN/muD1ghiHRVGlFu+9lfT++hu4Fwu5tpcrkdFgsB36qb/AHZiv+W3+sf+S13dox9j2gGlTQ1oPAleCq4PEUY5qkGl3po6iaf0tPzPoRjkPJZovqijdG6RzYm73b+g4krXpwlUkoR1bCd9zcyLB9rJ2rvdZozq7n4fpyXSKLDYdsbAxu5op/7VXtNtG3BRg0D3uPssr9UaucabgBx50X1XozALC0Y0o78fE4mJr9pJy4LYuVRbbSEYN9CQHOia8jgxz2h3oaeKvGmuvNQ47BMnjdE8Va8Fp8eI68V0YPLJNlEldNHKNxQaABQAaADgBuC1szzO2J5GpLS1o5udoAPEqHE5BjoDYIziGjRr2OaCRwua46FWeRbKymRs2Ko2w3RxA3e1we9w0JHABbrcI/Nc1/meljo8pwfYwRRcWRsae8AA+tVtoi0G7u5srQIiLACIiAIiIAiIgCIiAIiIAiIgK/Ns8iwoF5LnO0jjaLnvP3W/PcqSSKbGEHFUiiBBGHa6pdTcZnjf+EKvwGJ7SSXEP1e+SRgr9SNhLWsHLdrzW/8ATVuKGTbfn+CnNmNnJyPp2IAAA7HC6AUApeBp3Lo1zGyf8SfFTcKwxA9WNJd6vC6dUVfqt4ehOGxh7wASdAASe5cjHIZHvlP1yadBwHwHgrraLFWxWDfIbR3cfkPFVUcdoA5LwXWfF3nGguGr8fb1OvhIZYOXP09z4leGgk8Fa7P4AtaZX+9Ju6N4ee/yVdgcL9Ilp9SPV3U8B++RWztliXNhjiaS3t5WxOI0IZQucAeobTxKu6tdG5pfET8vuyOMrZIZFu9/shjNqC9xiwbBO4aOkJpCw9XfWPRqrMfloZhsTJI8zTSRSB8hFNACQxjfqtqNylgmbG0MYA1rdABuC089xhMD2jUvAjaOZeQ0D1Xv4xs0onGb0uzsctdWGMnjHGfyhbKjw8VjWt+yGt8hRSLTe5egiIsAIiIAiIgCIiAIiIAiIgCIiAIiIAiIgOEz3KpcLK+RjHPhlcZKtFxjefeBA1tJ1qtDCGfEm2CNzidC9zS2NnVzj8F6Ui2liGlqtSp09dzRybKm4WFsTTdSpc7i5x1c495+S3kUGOxPZRuf9kad+4DzotSpUUU5ye2rLoxu1FFBmM3a4g/ZiFo/Fx9f7VBiZCKNbq5xo0d6YRtrLnHU1c4/v96reyDBl7jO4cxGPQn5ea+Y0qU+lMc+93fcjtycaUb8I6eL9y0yzAiGMM473HmeP6eC1dpMpOJhtYQJGObJETuvbwPQgkeKtUX02jFUYxjDRLY4k25tuXE8wlzMxm2Vronje1zTWvTmOoV1s7k0s8rJ5mOjijN0bXCjnv4PLeDRvHVdpRZW3LEXVkrFKp66sIiLWLQiIgCIiAIiIAiIgCIiAIiIAiIgCIiAIiIAiIgCoto5rnMhHE3O7hu+fkFekrkZcZc6Sc8TbH3cPQD1XnusGK7HDZI7z08uJu4KF55uXrwJHRGaRsLdBveeQH79QuoijDQGtFAAAB0Cr8jy/smXO99+ruY5N/fNWSs6E6P+EoXkvmlq/wAEcVVzSyx2X8vmERF3TUCIiAIiIAiIgCIiAIiIAiIgCIiAIiIAiIgCIiAIiIAiIgK3P8X2cJA3v9geO/0qqnJMD2rwT7kW7k5+/wCOvkmfSOmnbEzW32R+I6k+Ap5FdDgsI2JgY3hvPM8SvNdj8fj3OX0UtPF+/wBjpOXYUEl9UtfL2+5OiIvSnNCIiAIiIAiIgCIiAIiIAiIgCIiAIiIAiIgCIiAIiIAiIgCjxEtjXOpW0E+QqiKuo3GDa5Eoq8kmVGz2BOs7/efW3uJqT4n071doi18DRjSoRjHld97e7La83Oo2wiItwoCIiAIiIAiIgCIiAIiIAiIgCIiAIiID/9k=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0" y="-607645"/>
            <a:ext cx="12192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smtClean="0">
                <a:solidFill>
                  <a:srgbClr val="F27435"/>
                </a:solidFill>
              </a:rPr>
              <a:t>Assume evolution is a Brownian walk</a:t>
            </a:r>
            <a:endParaRPr lang="en-US" dirty="0">
              <a:solidFill>
                <a:srgbClr val="F27435"/>
              </a:solidFill>
            </a:endParaRPr>
          </a:p>
        </p:txBody>
      </p:sp>
      <p:cxnSp>
        <p:nvCxnSpPr>
          <p:cNvPr id="28" name="Straight Connector 27"/>
          <p:cNvCxnSpPr/>
          <p:nvPr/>
        </p:nvCxnSpPr>
        <p:spPr>
          <a:xfrm>
            <a:off x="5947130" y="1568203"/>
            <a:ext cx="0" cy="4307305"/>
          </a:xfrm>
          <a:prstGeom prst="line">
            <a:avLst/>
          </a:prstGeom>
          <a:ln>
            <a:solidFill>
              <a:srgbClr val="F2743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5070366" y="5960374"/>
            <a:ext cx="17683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smtClean="0">
                <a:solidFill>
                  <a:srgbClr val="F27435"/>
                </a:solidFill>
              </a:rPr>
              <a:t>Present</a:t>
            </a:r>
            <a:endParaRPr lang="en-US" sz="4000" dirty="0">
              <a:solidFill>
                <a:srgbClr val="F27435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640792" y="5493408"/>
            <a:ext cx="33884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 smtClean="0">
                <a:solidFill>
                  <a:srgbClr val="26ADE4"/>
                </a:solidFill>
              </a:rPr>
              <a:t>Traits evolution</a:t>
            </a:r>
            <a:endParaRPr lang="en-US" sz="4000" dirty="0">
              <a:solidFill>
                <a:srgbClr val="26ADE4"/>
              </a:solidFill>
            </a:endParaRPr>
          </a:p>
        </p:txBody>
      </p:sp>
      <p:grpSp>
        <p:nvGrpSpPr>
          <p:cNvPr id="26" name="Group 25"/>
          <p:cNvGrpSpPr/>
          <p:nvPr/>
        </p:nvGrpSpPr>
        <p:grpSpPr>
          <a:xfrm flipH="1">
            <a:off x="1595684" y="1684421"/>
            <a:ext cx="4414298" cy="3200400"/>
            <a:chOff x="6136105" y="1684421"/>
            <a:chExt cx="4090737" cy="3200400"/>
          </a:xfrm>
        </p:grpSpPr>
        <p:sp>
          <p:nvSpPr>
            <p:cNvPr id="27" name="Freeform 26"/>
            <p:cNvSpPr/>
            <p:nvPr/>
          </p:nvSpPr>
          <p:spPr>
            <a:xfrm>
              <a:off x="6136105" y="1684421"/>
              <a:ext cx="1853035" cy="890337"/>
            </a:xfrm>
            <a:custGeom>
              <a:avLst/>
              <a:gdLst>
                <a:gd name="connsiteX0" fmla="*/ 0 w 1853035"/>
                <a:gd name="connsiteY0" fmla="*/ 336884 h 890337"/>
                <a:gd name="connsiteX1" fmla="*/ 24063 w 1853035"/>
                <a:gd name="connsiteY1" fmla="*/ 216568 h 890337"/>
                <a:gd name="connsiteX2" fmla="*/ 72190 w 1853035"/>
                <a:gd name="connsiteY2" fmla="*/ 168442 h 890337"/>
                <a:gd name="connsiteX3" fmla="*/ 120316 w 1853035"/>
                <a:gd name="connsiteY3" fmla="*/ 312821 h 890337"/>
                <a:gd name="connsiteX4" fmla="*/ 168442 w 1853035"/>
                <a:gd name="connsiteY4" fmla="*/ 240632 h 890337"/>
                <a:gd name="connsiteX5" fmla="*/ 216569 w 1853035"/>
                <a:gd name="connsiteY5" fmla="*/ 96253 h 890337"/>
                <a:gd name="connsiteX6" fmla="*/ 288758 w 1853035"/>
                <a:gd name="connsiteY6" fmla="*/ 529390 h 890337"/>
                <a:gd name="connsiteX7" fmla="*/ 360948 w 1853035"/>
                <a:gd name="connsiteY7" fmla="*/ 553453 h 890337"/>
                <a:gd name="connsiteX8" fmla="*/ 409074 w 1853035"/>
                <a:gd name="connsiteY8" fmla="*/ 360947 h 890337"/>
                <a:gd name="connsiteX9" fmla="*/ 457200 w 1853035"/>
                <a:gd name="connsiteY9" fmla="*/ 216568 h 890337"/>
                <a:gd name="connsiteX10" fmla="*/ 481263 w 1853035"/>
                <a:gd name="connsiteY10" fmla="*/ 481263 h 890337"/>
                <a:gd name="connsiteX11" fmla="*/ 553453 w 1853035"/>
                <a:gd name="connsiteY11" fmla="*/ 529390 h 890337"/>
                <a:gd name="connsiteX12" fmla="*/ 649706 w 1853035"/>
                <a:gd name="connsiteY12" fmla="*/ 601579 h 890337"/>
                <a:gd name="connsiteX13" fmla="*/ 745958 w 1853035"/>
                <a:gd name="connsiteY13" fmla="*/ 409074 h 890337"/>
                <a:gd name="connsiteX14" fmla="*/ 914400 w 1853035"/>
                <a:gd name="connsiteY14" fmla="*/ 288758 h 890337"/>
                <a:gd name="connsiteX15" fmla="*/ 1034716 w 1853035"/>
                <a:gd name="connsiteY15" fmla="*/ 264695 h 890337"/>
                <a:gd name="connsiteX16" fmla="*/ 1058779 w 1853035"/>
                <a:gd name="connsiteY16" fmla="*/ 168442 h 890337"/>
                <a:gd name="connsiteX17" fmla="*/ 1082842 w 1853035"/>
                <a:gd name="connsiteY17" fmla="*/ 264695 h 890337"/>
                <a:gd name="connsiteX18" fmla="*/ 1106906 w 1853035"/>
                <a:gd name="connsiteY18" fmla="*/ 336884 h 890337"/>
                <a:gd name="connsiteX19" fmla="*/ 1130969 w 1853035"/>
                <a:gd name="connsiteY19" fmla="*/ 240632 h 890337"/>
                <a:gd name="connsiteX20" fmla="*/ 1203158 w 1853035"/>
                <a:gd name="connsiteY20" fmla="*/ 409074 h 890337"/>
                <a:gd name="connsiteX21" fmla="*/ 1251284 w 1853035"/>
                <a:gd name="connsiteY21" fmla="*/ 481263 h 890337"/>
                <a:gd name="connsiteX22" fmla="*/ 1323474 w 1853035"/>
                <a:gd name="connsiteY22" fmla="*/ 433137 h 890337"/>
                <a:gd name="connsiteX23" fmla="*/ 1347537 w 1853035"/>
                <a:gd name="connsiteY23" fmla="*/ 360947 h 890337"/>
                <a:gd name="connsiteX24" fmla="*/ 1395663 w 1853035"/>
                <a:gd name="connsiteY24" fmla="*/ 0 h 890337"/>
                <a:gd name="connsiteX25" fmla="*/ 1491916 w 1853035"/>
                <a:gd name="connsiteY25" fmla="*/ 649705 h 890337"/>
                <a:gd name="connsiteX26" fmla="*/ 1564106 w 1853035"/>
                <a:gd name="connsiteY26" fmla="*/ 818147 h 890337"/>
                <a:gd name="connsiteX27" fmla="*/ 1588169 w 1853035"/>
                <a:gd name="connsiteY27" fmla="*/ 697832 h 890337"/>
                <a:gd name="connsiteX28" fmla="*/ 1612232 w 1853035"/>
                <a:gd name="connsiteY28" fmla="*/ 625642 h 890337"/>
                <a:gd name="connsiteX29" fmla="*/ 1660358 w 1853035"/>
                <a:gd name="connsiteY29" fmla="*/ 385011 h 890337"/>
                <a:gd name="connsiteX30" fmla="*/ 1708484 w 1853035"/>
                <a:gd name="connsiteY30" fmla="*/ 625642 h 890337"/>
                <a:gd name="connsiteX31" fmla="*/ 1804737 w 1853035"/>
                <a:gd name="connsiteY31" fmla="*/ 818147 h 890337"/>
                <a:gd name="connsiteX32" fmla="*/ 1852863 w 1853035"/>
                <a:gd name="connsiteY32" fmla="*/ 890337 h 890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853035" h="890337">
                  <a:moveTo>
                    <a:pt x="0" y="336884"/>
                  </a:moveTo>
                  <a:cubicBezTo>
                    <a:pt x="8021" y="296779"/>
                    <a:pt x="7952" y="254161"/>
                    <a:pt x="24063" y="216568"/>
                  </a:cubicBezTo>
                  <a:cubicBezTo>
                    <a:pt x="33000" y="195715"/>
                    <a:pt x="56148" y="152400"/>
                    <a:pt x="72190" y="168442"/>
                  </a:cubicBezTo>
                  <a:cubicBezTo>
                    <a:pt x="108061" y="204313"/>
                    <a:pt x="120316" y="312821"/>
                    <a:pt x="120316" y="312821"/>
                  </a:cubicBezTo>
                  <a:cubicBezTo>
                    <a:pt x="136358" y="288758"/>
                    <a:pt x="156696" y="267060"/>
                    <a:pt x="168442" y="240632"/>
                  </a:cubicBezTo>
                  <a:cubicBezTo>
                    <a:pt x="189045" y="194275"/>
                    <a:pt x="216569" y="96253"/>
                    <a:pt x="216569" y="96253"/>
                  </a:cubicBezTo>
                  <a:cubicBezTo>
                    <a:pt x="221576" y="176363"/>
                    <a:pt x="153320" y="448127"/>
                    <a:pt x="288758" y="529390"/>
                  </a:cubicBezTo>
                  <a:cubicBezTo>
                    <a:pt x="310508" y="542440"/>
                    <a:pt x="336885" y="545432"/>
                    <a:pt x="360948" y="553453"/>
                  </a:cubicBezTo>
                  <a:cubicBezTo>
                    <a:pt x="376990" y="489284"/>
                    <a:pt x="388158" y="423696"/>
                    <a:pt x="409074" y="360947"/>
                  </a:cubicBezTo>
                  <a:lnTo>
                    <a:pt x="457200" y="216568"/>
                  </a:lnTo>
                  <a:cubicBezTo>
                    <a:pt x="465221" y="304800"/>
                    <a:pt x="455208" y="396585"/>
                    <a:pt x="481263" y="481263"/>
                  </a:cubicBezTo>
                  <a:cubicBezTo>
                    <a:pt x="489768" y="508905"/>
                    <a:pt x="529919" y="512580"/>
                    <a:pt x="553453" y="529390"/>
                  </a:cubicBezTo>
                  <a:cubicBezTo>
                    <a:pt x="586088" y="552701"/>
                    <a:pt x="617622" y="577516"/>
                    <a:pt x="649706" y="601579"/>
                  </a:cubicBezTo>
                  <a:cubicBezTo>
                    <a:pt x="807499" y="548981"/>
                    <a:pt x="647207" y="626326"/>
                    <a:pt x="745958" y="409074"/>
                  </a:cubicBezTo>
                  <a:cubicBezTo>
                    <a:pt x="781067" y="331834"/>
                    <a:pt x="843372" y="306515"/>
                    <a:pt x="914400" y="288758"/>
                  </a:cubicBezTo>
                  <a:cubicBezTo>
                    <a:pt x="954078" y="278838"/>
                    <a:pt x="994611" y="272716"/>
                    <a:pt x="1034716" y="264695"/>
                  </a:cubicBezTo>
                  <a:cubicBezTo>
                    <a:pt x="1042737" y="232611"/>
                    <a:pt x="1025707" y="168442"/>
                    <a:pt x="1058779" y="168442"/>
                  </a:cubicBezTo>
                  <a:cubicBezTo>
                    <a:pt x="1091851" y="168442"/>
                    <a:pt x="1073756" y="232896"/>
                    <a:pt x="1082842" y="264695"/>
                  </a:cubicBezTo>
                  <a:cubicBezTo>
                    <a:pt x="1089810" y="289084"/>
                    <a:pt x="1098885" y="312821"/>
                    <a:pt x="1106906" y="336884"/>
                  </a:cubicBezTo>
                  <a:cubicBezTo>
                    <a:pt x="1114927" y="304800"/>
                    <a:pt x="1104512" y="220789"/>
                    <a:pt x="1130969" y="240632"/>
                  </a:cubicBezTo>
                  <a:cubicBezTo>
                    <a:pt x="1179838" y="277284"/>
                    <a:pt x="1175839" y="354437"/>
                    <a:pt x="1203158" y="409074"/>
                  </a:cubicBezTo>
                  <a:cubicBezTo>
                    <a:pt x="1216091" y="434941"/>
                    <a:pt x="1235242" y="457200"/>
                    <a:pt x="1251284" y="481263"/>
                  </a:cubicBezTo>
                  <a:cubicBezTo>
                    <a:pt x="1275347" y="465221"/>
                    <a:pt x="1305408" y="455720"/>
                    <a:pt x="1323474" y="433137"/>
                  </a:cubicBezTo>
                  <a:cubicBezTo>
                    <a:pt x="1339319" y="413330"/>
                    <a:pt x="1343950" y="386057"/>
                    <a:pt x="1347537" y="360947"/>
                  </a:cubicBezTo>
                  <a:cubicBezTo>
                    <a:pt x="1410670" y="-80989"/>
                    <a:pt x="1336646" y="236071"/>
                    <a:pt x="1395663" y="0"/>
                  </a:cubicBezTo>
                  <a:cubicBezTo>
                    <a:pt x="1476913" y="893737"/>
                    <a:pt x="1370862" y="286541"/>
                    <a:pt x="1491916" y="649705"/>
                  </a:cubicBezTo>
                  <a:cubicBezTo>
                    <a:pt x="1543711" y="805091"/>
                    <a:pt x="1479516" y="691265"/>
                    <a:pt x="1564106" y="818147"/>
                  </a:cubicBezTo>
                  <a:cubicBezTo>
                    <a:pt x="1572127" y="778042"/>
                    <a:pt x="1578250" y="737510"/>
                    <a:pt x="1588169" y="697832"/>
                  </a:cubicBezTo>
                  <a:cubicBezTo>
                    <a:pt x="1594321" y="673224"/>
                    <a:pt x="1607258" y="650514"/>
                    <a:pt x="1612232" y="625642"/>
                  </a:cubicBezTo>
                  <a:cubicBezTo>
                    <a:pt x="1667532" y="349142"/>
                    <a:pt x="1605994" y="548102"/>
                    <a:pt x="1660358" y="385011"/>
                  </a:cubicBezTo>
                  <a:cubicBezTo>
                    <a:pt x="1666321" y="420791"/>
                    <a:pt x="1688541" y="577780"/>
                    <a:pt x="1708484" y="625642"/>
                  </a:cubicBezTo>
                  <a:cubicBezTo>
                    <a:pt x="1736077" y="691866"/>
                    <a:pt x="1754008" y="767417"/>
                    <a:pt x="1804737" y="818147"/>
                  </a:cubicBezTo>
                  <a:cubicBezTo>
                    <a:pt x="1858535" y="871946"/>
                    <a:pt x="1852863" y="843587"/>
                    <a:pt x="1852863" y="890337"/>
                  </a:cubicBezTo>
                </a:path>
              </a:pathLst>
            </a:cu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 30"/>
            <p:cNvSpPr/>
            <p:nvPr/>
          </p:nvSpPr>
          <p:spPr>
            <a:xfrm>
              <a:off x="6136105" y="2478505"/>
              <a:ext cx="1877224" cy="914400"/>
            </a:xfrm>
            <a:custGeom>
              <a:avLst/>
              <a:gdLst>
                <a:gd name="connsiteX0" fmla="*/ 0 w 1877224"/>
                <a:gd name="connsiteY0" fmla="*/ 673769 h 914400"/>
                <a:gd name="connsiteX1" fmla="*/ 48127 w 1877224"/>
                <a:gd name="connsiteY1" fmla="*/ 360948 h 914400"/>
                <a:gd name="connsiteX2" fmla="*/ 96253 w 1877224"/>
                <a:gd name="connsiteY2" fmla="*/ 288758 h 914400"/>
                <a:gd name="connsiteX3" fmla="*/ 120316 w 1877224"/>
                <a:gd name="connsiteY3" fmla="*/ 409074 h 914400"/>
                <a:gd name="connsiteX4" fmla="*/ 96253 w 1877224"/>
                <a:gd name="connsiteY4" fmla="*/ 553453 h 914400"/>
                <a:gd name="connsiteX5" fmla="*/ 312821 w 1877224"/>
                <a:gd name="connsiteY5" fmla="*/ 721895 h 914400"/>
                <a:gd name="connsiteX6" fmla="*/ 409074 w 1877224"/>
                <a:gd name="connsiteY6" fmla="*/ 673769 h 914400"/>
                <a:gd name="connsiteX7" fmla="*/ 481263 w 1877224"/>
                <a:gd name="connsiteY7" fmla="*/ 745958 h 914400"/>
                <a:gd name="connsiteX8" fmla="*/ 505327 w 1877224"/>
                <a:gd name="connsiteY8" fmla="*/ 673769 h 914400"/>
                <a:gd name="connsiteX9" fmla="*/ 553453 w 1877224"/>
                <a:gd name="connsiteY9" fmla="*/ 505327 h 914400"/>
                <a:gd name="connsiteX10" fmla="*/ 601579 w 1877224"/>
                <a:gd name="connsiteY10" fmla="*/ 457200 h 914400"/>
                <a:gd name="connsiteX11" fmla="*/ 625642 w 1877224"/>
                <a:gd name="connsiteY11" fmla="*/ 577516 h 914400"/>
                <a:gd name="connsiteX12" fmla="*/ 697832 w 1877224"/>
                <a:gd name="connsiteY12" fmla="*/ 505327 h 914400"/>
                <a:gd name="connsiteX13" fmla="*/ 721895 w 1877224"/>
                <a:gd name="connsiteY13" fmla="*/ 721895 h 914400"/>
                <a:gd name="connsiteX14" fmla="*/ 794084 w 1877224"/>
                <a:gd name="connsiteY14" fmla="*/ 866274 h 914400"/>
                <a:gd name="connsiteX15" fmla="*/ 842211 w 1877224"/>
                <a:gd name="connsiteY15" fmla="*/ 914400 h 914400"/>
                <a:gd name="connsiteX16" fmla="*/ 890337 w 1877224"/>
                <a:gd name="connsiteY16" fmla="*/ 721895 h 914400"/>
                <a:gd name="connsiteX17" fmla="*/ 986590 w 1877224"/>
                <a:gd name="connsiteY17" fmla="*/ 842211 h 914400"/>
                <a:gd name="connsiteX18" fmla="*/ 1034716 w 1877224"/>
                <a:gd name="connsiteY18" fmla="*/ 914400 h 914400"/>
                <a:gd name="connsiteX19" fmla="*/ 1082842 w 1877224"/>
                <a:gd name="connsiteY19" fmla="*/ 842211 h 914400"/>
                <a:gd name="connsiteX20" fmla="*/ 1106906 w 1877224"/>
                <a:gd name="connsiteY20" fmla="*/ 721895 h 914400"/>
                <a:gd name="connsiteX21" fmla="*/ 1130969 w 1877224"/>
                <a:gd name="connsiteY21" fmla="*/ 625642 h 914400"/>
                <a:gd name="connsiteX22" fmla="*/ 1251284 w 1877224"/>
                <a:gd name="connsiteY22" fmla="*/ 697832 h 914400"/>
                <a:gd name="connsiteX23" fmla="*/ 1299411 w 1877224"/>
                <a:gd name="connsiteY23" fmla="*/ 649706 h 914400"/>
                <a:gd name="connsiteX24" fmla="*/ 1371600 w 1877224"/>
                <a:gd name="connsiteY24" fmla="*/ 697832 h 914400"/>
                <a:gd name="connsiteX25" fmla="*/ 1467853 w 1877224"/>
                <a:gd name="connsiteY25" fmla="*/ 577516 h 914400"/>
                <a:gd name="connsiteX26" fmla="*/ 1491916 w 1877224"/>
                <a:gd name="connsiteY26" fmla="*/ 409074 h 914400"/>
                <a:gd name="connsiteX27" fmla="*/ 1540042 w 1877224"/>
                <a:gd name="connsiteY27" fmla="*/ 168442 h 914400"/>
                <a:gd name="connsiteX28" fmla="*/ 1684421 w 1877224"/>
                <a:gd name="connsiteY28" fmla="*/ 288758 h 914400"/>
                <a:gd name="connsiteX29" fmla="*/ 1756611 w 1877224"/>
                <a:gd name="connsiteY29" fmla="*/ 312821 h 914400"/>
                <a:gd name="connsiteX30" fmla="*/ 1852863 w 1877224"/>
                <a:gd name="connsiteY30" fmla="*/ 0 h 914400"/>
                <a:gd name="connsiteX31" fmla="*/ 1876927 w 1877224"/>
                <a:gd name="connsiteY31" fmla="*/ 96253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877224" h="914400">
                  <a:moveTo>
                    <a:pt x="0" y="673769"/>
                  </a:moveTo>
                  <a:cubicBezTo>
                    <a:pt x="6903" y="604742"/>
                    <a:pt x="4764" y="447672"/>
                    <a:pt x="48127" y="360948"/>
                  </a:cubicBezTo>
                  <a:cubicBezTo>
                    <a:pt x="61061" y="335081"/>
                    <a:pt x="80211" y="312821"/>
                    <a:pt x="96253" y="288758"/>
                  </a:cubicBezTo>
                  <a:cubicBezTo>
                    <a:pt x="104274" y="328863"/>
                    <a:pt x="120316" y="368174"/>
                    <a:pt x="120316" y="409074"/>
                  </a:cubicBezTo>
                  <a:cubicBezTo>
                    <a:pt x="120316" y="457864"/>
                    <a:pt x="70682" y="511900"/>
                    <a:pt x="96253" y="553453"/>
                  </a:cubicBezTo>
                  <a:cubicBezTo>
                    <a:pt x="144184" y="631341"/>
                    <a:pt x="240632" y="665748"/>
                    <a:pt x="312821" y="721895"/>
                  </a:cubicBezTo>
                  <a:cubicBezTo>
                    <a:pt x="344905" y="705853"/>
                    <a:pt x="373563" y="668696"/>
                    <a:pt x="409074" y="673769"/>
                  </a:cubicBezTo>
                  <a:cubicBezTo>
                    <a:pt x="442762" y="678582"/>
                    <a:pt x="447233" y="745958"/>
                    <a:pt x="481263" y="745958"/>
                  </a:cubicBezTo>
                  <a:cubicBezTo>
                    <a:pt x="506628" y="745958"/>
                    <a:pt x="498359" y="698158"/>
                    <a:pt x="505327" y="673769"/>
                  </a:cubicBezTo>
                  <a:cubicBezTo>
                    <a:pt x="511048" y="653745"/>
                    <a:pt x="537717" y="531553"/>
                    <a:pt x="553453" y="505327"/>
                  </a:cubicBezTo>
                  <a:cubicBezTo>
                    <a:pt x="565125" y="485873"/>
                    <a:pt x="585537" y="473242"/>
                    <a:pt x="601579" y="457200"/>
                  </a:cubicBezTo>
                  <a:cubicBezTo>
                    <a:pt x="609600" y="497305"/>
                    <a:pt x="589060" y="559225"/>
                    <a:pt x="625642" y="577516"/>
                  </a:cubicBezTo>
                  <a:cubicBezTo>
                    <a:pt x="656080" y="592735"/>
                    <a:pt x="678955" y="477012"/>
                    <a:pt x="697832" y="505327"/>
                  </a:cubicBezTo>
                  <a:cubicBezTo>
                    <a:pt x="738122" y="565762"/>
                    <a:pt x="709954" y="650250"/>
                    <a:pt x="721895" y="721895"/>
                  </a:cubicBezTo>
                  <a:cubicBezTo>
                    <a:pt x="731258" y="778076"/>
                    <a:pt x="759076" y="822514"/>
                    <a:pt x="794084" y="866274"/>
                  </a:cubicBezTo>
                  <a:cubicBezTo>
                    <a:pt x="808257" y="883990"/>
                    <a:pt x="826169" y="898358"/>
                    <a:pt x="842211" y="914400"/>
                  </a:cubicBezTo>
                  <a:cubicBezTo>
                    <a:pt x="858253" y="850232"/>
                    <a:pt x="853647" y="666861"/>
                    <a:pt x="890337" y="721895"/>
                  </a:cubicBezTo>
                  <a:cubicBezTo>
                    <a:pt x="1038462" y="944083"/>
                    <a:pt x="849438" y="670772"/>
                    <a:pt x="986590" y="842211"/>
                  </a:cubicBezTo>
                  <a:cubicBezTo>
                    <a:pt x="1004656" y="864794"/>
                    <a:pt x="1018674" y="890337"/>
                    <a:pt x="1034716" y="914400"/>
                  </a:cubicBezTo>
                  <a:cubicBezTo>
                    <a:pt x="1050758" y="890337"/>
                    <a:pt x="1072687" y="869290"/>
                    <a:pt x="1082842" y="842211"/>
                  </a:cubicBezTo>
                  <a:cubicBezTo>
                    <a:pt x="1097203" y="803916"/>
                    <a:pt x="1098034" y="761821"/>
                    <a:pt x="1106906" y="721895"/>
                  </a:cubicBezTo>
                  <a:cubicBezTo>
                    <a:pt x="1114080" y="689611"/>
                    <a:pt x="1122948" y="657726"/>
                    <a:pt x="1130969" y="625642"/>
                  </a:cubicBezTo>
                  <a:cubicBezTo>
                    <a:pt x="1159778" y="654452"/>
                    <a:pt x="1199221" y="708244"/>
                    <a:pt x="1251284" y="697832"/>
                  </a:cubicBezTo>
                  <a:cubicBezTo>
                    <a:pt x="1273530" y="693383"/>
                    <a:pt x="1283369" y="665748"/>
                    <a:pt x="1299411" y="649706"/>
                  </a:cubicBezTo>
                  <a:cubicBezTo>
                    <a:pt x="1323474" y="665748"/>
                    <a:pt x="1342680" y="697832"/>
                    <a:pt x="1371600" y="697832"/>
                  </a:cubicBezTo>
                  <a:cubicBezTo>
                    <a:pt x="1394461" y="697832"/>
                    <a:pt x="1465420" y="581166"/>
                    <a:pt x="1467853" y="577516"/>
                  </a:cubicBezTo>
                  <a:cubicBezTo>
                    <a:pt x="1475874" y="521369"/>
                    <a:pt x="1482059" y="464928"/>
                    <a:pt x="1491916" y="409074"/>
                  </a:cubicBezTo>
                  <a:cubicBezTo>
                    <a:pt x="1506131" y="328520"/>
                    <a:pt x="1540042" y="168442"/>
                    <a:pt x="1540042" y="168442"/>
                  </a:cubicBezTo>
                  <a:cubicBezTo>
                    <a:pt x="1705564" y="223617"/>
                    <a:pt x="1509601" y="143076"/>
                    <a:pt x="1684421" y="288758"/>
                  </a:cubicBezTo>
                  <a:cubicBezTo>
                    <a:pt x="1703907" y="304996"/>
                    <a:pt x="1732548" y="304800"/>
                    <a:pt x="1756611" y="312821"/>
                  </a:cubicBezTo>
                  <a:cubicBezTo>
                    <a:pt x="1839258" y="64878"/>
                    <a:pt x="1810345" y="170075"/>
                    <a:pt x="1852863" y="0"/>
                  </a:cubicBezTo>
                  <a:cubicBezTo>
                    <a:pt x="1881716" y="288519"/>
                    <a:pt x="1876927" y="321243"/>
                    <a:pt x="1876927" y="96253"/>
                  </a:cubicBezTo>
                </a:path>
              </a:pathLst>
            </a:cu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Freeform 31"/>
            <p:cNvSpPr/>
            <p:nvPr/>
          </p:nvSpPr>
          <p:spPr>
            <a:xfrm>
              <a:off x="8061158" y="2256408"/>
              <a:ext cx="1395663" cy="1407580"/>
            </a:xfrm>
            <a:custGeom>
              <a:avLst/>
              <a:gdLst>
                <a:gd name="connsiteX0" fmla="*/ 0 w 1395663"/>
                <a:gd name="connsiteY0" fmla="*/ 342413 h 1407580"/>
                <a:gd name="connsiteX1" fmla="*/ 192505 w 1395663"/>
                <a:gd name="connsiteY1" fmla="*/ 270224 h 1407580"/>
                <a:gd name="connsiteX2" fmla="*/ 312821 w 1395663"/>
                <a:gd name="connsiteY2" fmla="*/ 198034 h 1407580"/>
                <a:gd name="connsiteX3" fmla="*/ 433137 w 1395663"/>
                <a:gd name="connsiteY3" fmla="*/ 5529 h 1407580"/>
                <a:gd name="connsiteX4" fmla="*/ 577516 w 1395663"/>
                <a:gd name="connsiteY4" fmla="*/ 246160 h 1407580"/>
                <a:gd name="connsiteX5" fmla="*/ 770021 w 1395663"/>
                <a:gd name="connsiteY5" fmla="*/ 510855 h 1407580"/>
                <a:gd name="connsiteX6" fmla="*/ 866274 w 1395663"/>
                <a:gd name="connsiteY6" fmla="*/ 703360 h 1407580"/>
                <a:gd name="connsiteX7" fmla="*/ 914400 w 1395663"/>
                <a:gd name="connsiteY7" fmla="*/ 510855 h 1407580"/>
                <a:gd name="connsiteX8" fmla="*/ 962526 w 1395663"/>
                <a:gd name="connsiteY8" fmla="*/ 318350 h 1407580"/>
                <a:gd name="connsiteX9" fmla="*/ 1034716 w 1395663"/>
                <a:gd name="connsiteY9" fmla="*/ 246160 h 1407580"/>
                <a:gd name="connsiteX10" fmla="*/ 1058779 w 1395663"/>
                <a:gd name="connsiteY10" fmla="*/ 318350 h 1407580"/>
                <a:gd name="connsiteX11" fmla="*/ 1082842 w 1395663"/>
                <a:gd name="connsiteY11" fmla="*/ 414603 h 1407580"/>
                <a:gd name="connsiteX12" fmla="*/ 1106905 w 1395663"/>
                <a:gd name="connsiteY12" fmla="*/ 751487 h 1407580"/>
                <a:gd name="connsiteX13" fmla="*/ 1130968 w 1395663"/>
                <a:gd name="connsiteY13" fmla="*/ 679297 h 1407580"/>
                <a:gd name="connsiteX14" fmla="*/ 1155031 w 1395663"/>
                <a:gd name="connsiteY14" fmla="*/ 462729 h 1407580"/>
                <a:gd name="connsiteX15" fmla="*/ 1179095 w 1395663"/>
                <a:gd name="connsiteY15" fmla="*/ 607108 h 1407580"/>
                <a:gd name="connsiteX16" fmla="*/ 1251284 w 1395663"/>
                <a:gd name="connsiteY16" fmla="*/ 823676 h 1407580"/>
                <a:gd name="connsiteX17" fmla="*/ 1275347 w 1395663"/>
                <a:gd name="connsiteY17" fmla="*/ 919929 h 1407580"/>
                <a:gd name="connsiteX18" fmla="*/ 1323474 w 1395663"/>
                <a:gd name="connsiteY18" fmla="*/ 1064308 h 1407580"/>
                <a:gd name="connsiteX19" fmla="*/ 1347537 w 1395663"/>
                <a:gd name="connsiteY19" fmla="*/ 1184624 h 1407580"/>
                <a:gd name="connsiteX20" fmla="*/ 1371600 w 1395663"/>
                <a:gd name="connsiteY20" fmla="*/ 1280876 h 1407580"/>
                <a:gd name="connsiteX21" fmla="*/ 1347537 w 1395663"/>
                <a:gd name="connsiteY21" fmla="*/ 1112434 h 1407580"/>
                <a:gd name="connsiteX22" fmla="*/ 1323474 w 1395663"/>
                <a:gd name="connsiteY22" fmla="*/ 1401192 h 1407580"/>
                <a:gd name="connsiteX23" fmla="*/ 1299410 w 1395663"/>
                <a:gd name="connsiteY23" fmla="*/ 1304939 h 1407580"/>
                <a:gd name="connsiteX24" fmla="*/ 1395663 w 1395663"/>
                <a:gd name="connsiteY24" fmla="*/ 1280876 h 1407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395663" h="1407580">
                  <a:moveTo>
                    <a:pt x="0" y="342413"/>
                  </a:moveTo>
                  <a:cubicBezTo>
                    <a:pt x="84647" y="321251"/>
                    <a:pt x="117007" y="320557"/>
                    <a:pt x="192505" y="270224"/>
                  </a:cubicBezTo>
                  <a:cubicBezTo>
                    <a:pt x="324629" y="182141"/>
                    <a:pt x="145248" y="253891"/>
                    <a:pt x="312821" y="198034"/>
                  </a:cubicBezTo>
                  <a:cubicBezTo>
                    <a:pt x="504477" y="581349"/>
                    <a:pt x="232489" y="105853"/>
                    <a:pt x="433137" y="5529"/>
                  </a:cubicBezTo>
                  <a:cubicBezTo>
                    <a:pt x="516802" y="-36304"/>
                    <a:pt x="522498" y="170510"/>
                    <a:pt x="577516" y="246160"/>
                  </a:cubicBezTo>
                  <a:cubicBezTo>
                    <a:pt x="641684" y="334392"/>
                    <a:pt x="721231" y="413275"/>
                    <a:pt x="770021" y="510855"/>
                  </a:cubicBezTo>
                  <a:lnTo>
                    <a:pt x="866274" y="703360"/>
                  </a:lnTo>
                  <a:cubicBezTo>
                    <a:pt x="882316" y="639192"/>
                    <a:pt x="901428" y="575714"/>
                    <a:pt x="914400" y="510855"/>
                  </a:cubicBezTo>
                  <a:cubicBezTo>
                    <a:pt x="943437" y="365667"/>
                    <a:pt x="925529" y="429340"/>
                    <a:pt x="962526" y="318350"/>
                  </a:cubicBezTo>
                  <a:lnTo>
                    <a:pt x="1034716" y="246160"/>
                  </a:lnTo>
                  <a:cubicBezTo>
                    <a:pt x="1052652" y="228224"/>
                    <a:pt x="1051811" y="293961"/>
                    <a:pt x="1058779" y="318350"/>
                  </a:cubicBezTo>
                  <a:cubicBezTo>
                    <a:pt x="1067864" y="350149"/>
                    <a:pt x="1074821" y="382519"/>
                    <a:pt x="1082842" y="414603"/>
                  </a:cubicBezTo>
                  <a:cubicBezTo>
                    <a:pt x="1090863" y="526898"/>
                    <a:pt x="1086766" y="640722"/>
                    <a:pt x="1106905" y="751487"/>
                  </a:cubicBezTo>
                  <a:cubicBezTo>
                    <a:pt x="1111442" y="776443"/>
                    <a:pt x="1126798" y="704317"/>
                    <a:pt x="1130968" y="679297"/>
                  </a:cubicBezTo>
                  <a:cubicBezTo>
                    <a:pt x="1142909" y="607652"/>
                    <a:pt x="1147010" y="534918"/>
                    <a:pt x="1155031" y="462729"/>
                  </a:cubicBezTo>
                  <a:cubicBezTo>
                    <a:pt x="1163052" y="510855"/>
                    <a:pt x="1166524" y="559965"/>
                    <a:pt x="1179095" y="607108"/>
                  </a:cubicBezTo>
                  <a:cubicBezTo>
                    <a:pt x="1198702" y="680633"/>
                    <a:pt x="1228906" y="750947"/>
                    <a:pt x="1251284" y="823676"/>
                  </a:cubicBezTo>
                  <a:cubicBezTo>
                    <a:pt x="1261010" y="855285"/>
                    <a:pt x="1265844" y="888252"/>
                    <a:pt x="1275347" y="919929"/>
                  </a:cubicBezTo>
                  <a:cubicBezTo>
                    <a:pt x="1289924" y="968519"/>
                    <a:pt x="1310126" y="1015366"/>
                    <a:pt x="1323474" y="1064308"/>
                  </a:cubicBezTo>
                  <a:cubicBezTo>
                    <a:pt x="1334235" y="1103766"/>
                    <a:pt x="1338665" y="1144698"/>
                    <a:pt x="1347537" y="1184624"/>
                  </a:cubicBezTo>
                  <a:cubicBezTo>
                    <a:pt x="1354711" y="1216908"/>
                    <a:pt x="1371600" y="1313947"/>
                    <a:pt x="1371600" y="1280876"/>
                  </a:cubicBezTo>
                  <a:cubicBezTo>
                    <a:pt x="1371600" y="1224159"/>
                    <a:pt x="1355558" y="1168581"/>
                    <a:pt x="1347537" y="1112434"/>
                  </a:cubicBezTo>
                  <a:cubicBezTo>
                    <a:pt x="1339516" y="1208687"/>
                    <a:pt x="1346900" y="1307490"/>
                    <a:pt x="1323474" y="1401192"/>
                  </a:cubicBezTo>
                  <a:cubicBezTo>
                    <a:pt x="1315453" y="1433276"/>
                    <a:pt x="1287128" y="1335645"/>
                    <a:pt x="1299410" y="1304939"/>
                  </a:cubicBezTo>
                  <a:cubicBezTo>
                    <a:pt x="1310050" y="1278340"/>
                    <a:pt x="1368105" y="1280876"/>
                    <a:pt x="1395663" y="1280876"/>
                  </a:cubicBezTo>
                </a:path>
              </a:pathLst>
            </a:cu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Freeform 32"/>
            <p:cNvSpPr/>
            <p:nvPr/>
          </p:nvSpPr>
          <p:spPr>
            <a:xfrm>
              <a:off x="6136105" y="3633537"/>
              <a:ext cx="3274567" cy="1251284"/>
            </a:xfrm>
            <a:custGeom>
              <a:avLst/>
              <a:gdLst>
                <a:gd name="connsiteX0" fmla="*/ 0 w 3274567"/>
                <a:gd name="connsiteY0" fmla="*/ 818147 h 1251284"/>
                <a:gd name="connsiteX1" fmla="*/ 24063 w 3274567"/>
                <a:gd name="connsiteY1" fmla="*/ 601579 h 1251284"/>
                <a:gd name="connsiteX2" fmla="*/ 48127 w 3274567"/>
                <a:gd name="connsiteY2" fmla="*/ 529389 h 1251284"/>
                <a:gd name="connsiteX3" fmla="*/ 24063 w 3274567"/>
                <a:gd name="connsiteY3" fmla="*/ 697831 h 1251284"/>
                <a:gd name="connsiteX4" fmla="*/ 72190 w 3274567"/>
                <a:gd name="connsiteY4" fmla="*/ 649705 h 1251284"/>
                <a:gd name="connsiteX5" fmla="*/ 144379 w 3274567"/>
                <a:gd name="connsiteY5" fmla="*/ 553452 h 1251284"/>
                <a:gd name="connsiteX6" fmla="*/ 577516 w 3274567"/>
                <a:gd name="connsiteY6" fmla="*/ 505326 h 1251284"/>
                <a:gd name="connsiteX7" fmla="*/ 625642 w 3274567"/>
                <a:gd name="connsiteY7" fmla="*/ 914400 h 1251284"/>
                <a:gd name="connsiteX8" fmla="*/ 673769 w 3274567"/>
                <a:gd name="connsiteY8" fmla="*/ 962526 h 1251284"/>
                <a:gd name="connsiteX9" fmla="*/ 697832 w 3274567"/>
                <a:gd name="connsiteY9" fmla="*/ 1082842 h 1251284"/>
                <a:gd name="connsiteX10" fmla="*/ 818148 w 3274567"/>
                <a:gd name="connsiteY10" fmla="*/ 1251284 h 1251284"/>
                <a:gd name="connsiteX11" fmla="*/ 890337 w 3274567"/>
                <a:gd name="connsiteY11" fmla="*/ 1034716 h 1251284"/>
                <a:gd name="connsiteX12" fmla="*/ 914400 w 3274567"/>
                <a:gd name="connsiteY12" fmla="*/ 890337 h 1251284"/>
                <a:gd name="connsiteX13" fmla="*/ 962527 w 3274567"/>
                <a:gd name="connsiteY13" fmla="*/ 745958 h 1251284"/>
                <a:gd name="connsiteX14" fmla="*/ 1034716 w 3274567"/>
                <a:gd name="connsiteY14" fmla="*/ 866274 h 1251284"/>
                <a:gd name="connsiteX15" fmla="*/ 1130969 w 3274567"/>
                <a:gd name="connsiteY15" fmla="*/ 1010652 h 1251284"/>
                <a:gd name="connsiteX16" fmla="*/ 1155032 w 3274567"/>
                <a:gd name="connsiteY16" fmla="*/ 914400 h 1251284"/>
                <a:gd name="connsiteX17" fmla="*/ 1179095 w 3274567"/>
                <a:gd name="connsiteY17" fmla="*/ 794084 h 1251284"/>
                <a:gd name="connsiteX18" fmla="*/ 1203158 w 3274567"/>
                <a:gd name="connsiteY18" fmla="*/ 914400 h 1251284"/>
                <a:gd name="connsiteX19" fmla="*/ 1275348 w 3274567"/>
                <a:gd name="connsiteY19" fmla="*/ 842210 h 1251284"/>
                <a:gd name="connsiteX20" fmla="*/ 1347537 w 3274567"/>
                <a:gd name="connsiteY20" fmla="*/ 818147 h 1251284"/>
                <a:gd name="connsiteX21" fmla="*/ 1443790 w 3274567"/>
                <a:gd name="connsiteY21" fmla="*/ 770021 h 1251284"/>
                <a:gd name="connsiteX22" fmla="*/ 1540042 w 3274567"/>
                <a:gd name="connsiteY22" fmla="*/ 866274 h 1251284"/>
                <a:gd name="connsiteX23" fmla="*/ 1564106 w 3274567"/>
                <a:gd name="connsiteY23" fmla="*/ 794084 h 1251284"/>
                <a:gd name="connsiteX24" fmla="*/ 1612232 w 3274567"/>
                <a:gd name="connsiteY24" fmla="*/ 673768 h 1251284"/>
                <a:gd name="connsiteX25" fmla="*/ 1636295 w 3274567"/>
                <a:gd name="connsiteY25" fmla="*/ 770021 h 1251284"/>
                <a:gd name="connsiteX26" fmla="*/ 1660358 w 3274567"/>
                <a:gd name="connsiteY26" fmla="*/ 697831 h 1251284"/>
                <a:gd name="connsiteX27" fmla="*/ 1684421 w 3274567"/>
                <a:gd name="connsiteY27" fmla="*/ 601579 h 1251284"/>
                <a:gd name="connsiteX28" fmla="*/ 1756611 w 3274567"/>
                <a:gd name="connsiteY28" fmla="*/ 794084 h 1251284"/>
                <a:gd name="connsiteX29" fmla="*/ 1852863 w 3274567"/>
                <a:gd name="connsiteY29" fmla="*/ 1082842 h 1251284"/>
                <a:gd name="connsiteX30" fmla="*/ 1876927 w 3274567"/>
                <a:gd name="connsiteY30" fmla="*/ 1155031 h 1251284"/>
                <a:gd name="connsiteX31" fmla="*/ 1925053 w 3274567"/>
                <a:gd name="connsiteY31" fmla="*/ 721895 h 1251284"/>
                <a:gd name="connsiteX32" fmla="*/ 1949116 w 3274567"/>
                <a:gd name="connsiteY32" fmla="*/ 577516 h 1251284"/>
                <a:gd name="connsiteX33" fmla="*/ 1973179 w 3274567"/>
                <a:gd name="connsiteY33" fmla="*/ 818147 h 1251284"/>
                <a:gd name="connsiteX34" fmla="*/ 1997242 w 3274567"/>
                <a:gd name="connsiteY34" fmla="*/ 890337 h 1251284"/>
                <a:gd name="connsiteX35" fmla="*/ 2069432 w 3274567"/>
                <a:gd name="connsiteY35" fmla="*/ 794084 h 1251284"/>
                <a:gd name="connsiteX36" fmla="*/ 2093495 w 3274567"/>
                <a:gd name="connsiteY36" fmla="*/ 673768 h 1251284"/>
                <a:gd name="connsiteX37" fmla="*/ 2141621 w 3274567"/>
                <a:gd name="connsiteY37" fmla="*/ 770021 h 1251284"/>
                <a:gd name="connsiteX38" fmla="*/ 2261937 w 3274567"/>
                <a:gd name="connsiteY38" fmla="*/ 890337 h 1251284"/>
                <a:gd name="connsiteX39" fmla="*/ 2406316 w 3274567"/>
                <a:gd name="connsiteY39" fmla="*/ 842210 h 1251284"/>
                <a:gd name="connsiteX40" fmla="*/ 2430379 w 3274567"/>
                <a:gd name="connsiteY40" fmla="*/ 649705 h 1251284"/>
                <a:gd name="connsiteX41" fmla="*/ 2454442 w 3274567"/>
                <a:gd name="connsiteY41" fmla="*/ 577516 h 1251284"/>
                <a:gd name="connsiteX42" fmla="*/ 2478506 w 3274567"/>
                <a:gd name="connsiteY42" fmla="*/ 745958 h 1251284"/>
                <a:gd name="connsiteX43" fmla="*/ 2550695 w 3274567"/>
                <a:gd name="connsiteY43" fmla="*/ 914400 h 1251284"/>
                <a:gd name="connsiteX44" fmla="*/ 2646948 w 3274567"/>
                <a:gd name="connsiteY44" fmla="*/ 890337 h 1251284"/>
                <a:gd name="connsiteX45" fmla="*/ 2719137 w 3274567"/>
                <a:gd name="connsiteY45" fmla="*/ 866274 h 1251284"/>
                <a:gd name="connsiteX46" fmla="*/ 2767263 w 3274567"/>
                <a:gd name="connsiteY46" fmla="*/ 818147 h 1251284"/>
                <a:gd name="connsiteX47" fmla="*/ 2791327 w 3274567"/>
                <a:gd name="connsiteY47" fmla="*/ 745958 h 1251284"/>
                <a:gd name="connsiteX48" fmla="*/ 2839453 w 3274567"/>
                <a:gd name="connsiteY48" fmla="*/ 866274 h 1251284"/>
                <a:gd name="connsiteX49" fmla="*/ 2911642 w 3274567"/>
                <a:gd name="connsiteY49" fmla="*/ 890337 h 1251284"/>
                <a:gd name="connsiteX50" fmla="*/ 2959769 w 3274567"/>
                <a:gd name="connsiteY50" fmla="*/ 336884 h 1251284"/>
                <a:gd name="connsiteX51" fmla="*/ 2983832 w 3274567"/>
                <a:gd name="connsiteY51" fmla="*/ 264695 h 1251284"/>
                <a:gd name="connsiteX52" fmla="*/ 3128211 w 3274567"/>
                <a:gd name="connsiteY52" fmla="*/ 168442 h 1251284"/>
                <a:gd name="connsiteX53" fmla="*/ 3152274 w 3274567"/>
                <a:gd name="connsiteY53" fmla="*/ 96252 h 1251284"/>
                <a:gd name="connsiteX54" fmla="*/ 3272590 w 3274567"/>
                <a:gd name="connsiteY54" fmla="*/ 24063 h 1251284"/>
                <a:gd name="connsiteX55" fmla="*/ 3272590 w 3274567"/>
                <a:gd name="connsiteY55" fmla="*/ 0 h 125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3274567" h="1251284">
                  <a:moveTo>
                    <a:pt x="0" y="818147"/>
                  </a:moveTo>
                  <a:cubicBezTo>
                    <a:pt x="8021" y="745958"/>
                    <a:pt x="12122" y="673224"/>
                    <a:pt x="24063" y="601579"/>
                  </a:cubicBezTo>
                  <a:cubicBezTo>
                    <a:pt x="28233" y="576559"/>
                    <a:pt x="48127" y="504024"/>
                    <a:pt x="48127" y="529389"/>
                  </a:cubicBezTo>
                  <a:cubicBezTo>
                    <a:pt x="48127" y="586106"/>
                    <a:pt x="12940" y="642215"/>
                    <a:pt x="24063" y="697831"/>
                  </a:cubicBezTo>
                  <a:cubicBezTo>
                    <a:pt x="28512" y="720077"/>
                    <a:pt x="57666" y="667134"/>
                    <a:pt x="72190" y="649705"/>
                  </a:cubicBezTo>
                  <a:cubicBezTo>
                    <a:pt x="97865" y="618895"/>
                    <a:pt x="105817" y="564470"/>
                    <a:pt x="144379" y="553452"/>
                  </a:cubicBezTo>
                  <a:cubicBezTo>
                    <a:pt x="284057" y="513544"/>
                    <a:pt x="433137" y="521368"/>
                    <a:pt x="577516" y="505326"/>
                  </a:cubicBezTo>
                  <a:cubicBezTo>
                    <a:pt x="593558" y="641684"/>
                    <a:pt x="597357" y="780047"/>
                    <a:pt x="625642" y="914400"/>
                  </a:cubicBezTo>
                  <a:cubicBezTo>
                    <a:pt x="630316" y="936600"/>
                    <a:pt x="664832" y="941673"/>
                    <a:pt x="673769" y="962526"/>
                  </a:cubicBezTo>
                  <a:cubicBezTo>
                    <a:pt x="689880" y="1000119"/>
                    <a:pt x="684899" y="1044041"/>
                    <a:pt x="697832" y="1082842"/>
                  </a:cubicBezTo>
                  <a:cubicBezTo>
                    <a:pt x="729505" y="1177861"/>
                    <a:pt x="750640" y="1183777"/>
                    <a:pt x="818148" y="1251284"/>
                  </a:cubicBezTo>
                  <a:cubicBezTo>
                    <a:pt x="842211" y="1179095"/>
                    <a:pt x="877827" y="1109775"/>
                    <a:pt x="890337" y="1034716"/>
                  </a:cubicBezTo>
                  <a:cubicBezTo>
                    <a:pt x="898358" y="986590"/>
                    <a:pt x="902567" y="937670"/>
                    <a:pt x="914400" y="890337"/>
                  </a:cubicBezTo>
                  <a:cubicBezTo>
                    <a:pt x="926704" y="841122"/>
                    <a:pt x="962527" y="745958"/>
                    <a:pt x="962527" y="745958"/>
                  </a:cubicBezTo>
                  <a:cubicBezTo>
                    <a:pt x="1018383" y="913527"/>
                    <a:pt x="946635" y="734151"/>
                    <a:pt x="1034716" y="866274"/>
                  </a:cubicBezTo>
                  <a:cubicBezTo>
                    <a:pt x="1151255" y="1041084"/>
                    <a:pt x="1020625" y="900311"/>
                    <a:pt x="1130969" y="1010652"/>
                  </a:cubicBezTo>
                  <a:cubicBezTo>
                    <a:pt x="1138990" y="978568"/>
                    <a:pt x="1147858" y="946684"/>
                    <a:pt x="1155032" y="914400"/>
                  </a:cubicBezTo>
                  <a:cubicBezTo>
                    <a:pt x="1163904" y="874474"/>
                    <a:pt x="1138195" y="794084"/>
                    <a:pt x="1179095" y="794084"/>
                  </a:cubicBezTo>
                  <a:cubicBezTo>
                    <a:pt x="1219995" y="794084"/>
                    <a:pt x="1195137" y="874295"/>
                    <a:pt x="1203158" y="914400"/>
                  </a:cubicBezTo>
                  <a:cubicBezTo>
                    <a:pt x="1259305" y="745958"/>
                    <a:pt x="1235241" y="721895"/>
                    <a:pt x="1275348" y="842210"/>
                  </a:cubicBezTo>
                  <a:cubicBezTo>
                    <a:pt x="1299411" y="834189"/>
                    <a:pt x="1329601" y="836083"/>
                    <a:pt x="1347537" y="818147"/>
                  </a:cubicBezTo>
                  <a:cubicBezTo>
                    <a:pt x="1427747" y="737937"/>
                    <a:pt x="1299410" y="721895"/>
                    <a:pt x="1443790" y="770021"/>
                  </a:cubicBezTo>
                  <a:cubicBezTo>
                    <a:pt x="1592053" y="671179"/>
                    <a:pt x="1451371" y="733271"/>
                    <a:pt x="1540042" y="866274"/>
                  </a:cubicBezTo>
                  <a:cubicBezTo>
                    <a:pt x="1554112" y="887379"/>
                    <a:pt x="1555200" y="817834"/>
                    <a:pt x="1564106" y="794084"/>
                  </a:cubicBezTo>
                  <a:cubicBezTo>
                    <a:pt x="1579273" y="753640"/>
                    <a:pt x="1596190" y="713873"/>
                    <a:pt x="1612232" y="673768"/>
                  </a:cubicBezTo>
                  <a:cubicBezTo>
                    <a:pt x="1620253" y="705852"/>
                    <a:pt x="1606715" y="755231"/>
                    <a:pt x="1636295" y="770021"/>
                  </a:cubicBezTo>
                  <a:cubicBezTo>
                    <a:pt x="1658982" y="781365"/>
                    <a:pt x="1653390" y="722220"/>
                    <a:pt x="1660358" y="697831"/>
                  </a:cubicBezTo>
                  <a:cubicBezTo>
                    <a:pt x="1669443" y="666032"/>
                    <a:pt x="1676400" y="633663"/>
                    <a:pt x="1684421" y="601579"/>
                  </a:cubicBezTo>
                  <a:cubicBezTo>
                    <a:pt x="1727868" y="80211"/>
                    <a:pt x="1688866" y="336805"/>
                    <a:pt x="1756611" y="794084"/>
                  </a:cubicBezTo>
                  <a:cubicBezTo>
                    <a:pt x="1772706" y="902726"/>
                    <a:pt x="1815521" y="983265"/>
                    <a:pt x="1852863" y="1082842"/>
                  </a:cubicBezTo>
                  <a:cubicBezTo>
                    <a:pt x="1861769" y="1106592"/>
                    <a:pt x="1868906" y="1130968"/>
                    <a:pt x="1876927" y="1155031"/>
                  </a:cubicBezTo>
                  <a:cubicBezTo>
                    <a:pt x="1933469" y="928864"/>
                    <a:pt x="1881021" y="1162217"/>
                    <a:pt x="1925053" y="721895"/>
                  </a:cubicBezTo>
                  <a:cubicBezTo>
                    <a:pt x="1929908" y="673347"/>
                    <a:pt x="1941095" y="625642"/>
                    <a:pt x="1949116" y="577516"/>
                  </a:cubicBezTo>
                  <a:cubicBezTo>
                    <a:pt x="1957137" y="657726"/>
                    <a:pt x="1960922" y="738474"/>
                    <a:pt x="1973179" y="818147"/>
                  </a:cubicBezTo>
                  <a:cubicBezTo>
                    <a:pt x="1977036" y="843217"/>
                    <a:pt x="1972634" y="896489"/>
                    <a:pt x="1997242" y="890337"/>
                  </a:cubicBezTo>
                  <a:cubicBezTo>
                    <a:pt x="2036150" y="880610"/>
                    <a:pt x="2045369" y="826168"/>
                    <a:pt x="2069432" y="794084"/>
                  </a:cubicBezTo>
                  <a:cubicBezTo>
                    <a:pt x="2077453" y="753979"/>
                    <a:pt x="2054694" y="686702"/>
                    <a:pt x="2093495" y="673768"/>
                  </a:cubicBezTo>
                  <a:cubicBezTo>
                    <a:pt x="2127526" y="662424"/>
                    <a:pt x="2119598" y="741706"/>
                    <a:pt x="2141621" y="770021"/>
                  </a:cubicBezTo>
                  <a:cubicBezTo>
                    <a:pt x="2176442" y="814791"/>
                    <a:pt x="2261937" y="890337"/>
                    <a:pt x="2261937" y="890337"/>
                  </a:cubicBezTo>
                  <a:cubicBezTo>
                    <a:pt x="2310063" y="874295"/>
                    <a:pt x="2377224" y="883769"/>
                    <a:pt x="2406316" y="842210"/>
                  </a:cubicBezTo>
                  <a:cubicBezTo>
                    <a:pt x="2443400" y="789232"/>
                    <a:pt x="2418811" y="713330"/>
                    <a:pt x="2430379" y="649705"/>
                  </a:cubicBezTo>
                  <a:cubicBezTo>
                    <a:pt x="2434916" y="624750"/>
                    <a:pt x="2446421" y="601579"/>
                    <a:pt x="2454442" y="577516"/>
                  </a:cubicBezTo>
                  <a:cubicBezTo>
                    <a:pt x="2462463" y="633663"/>
                    <a:pt x="2467383" y="690342"/>
                    <a:pt x="2478506" y="745958"/>
                  </a:cubicBezTo>
                  <a:cubicBezTo>
                    <a:pt x="2490308" y="804969"/>
                    <a:pt x="2524607" y="862224"/>
                    <a:pt x="2550695" y="914400"/>
                  </a:cubicBezTo>
                  <a:cubicBezTo>
                    <a:pt x="2652542" y="761627"/>
                    <a:pt x="2546101" y="870167"/>
                    <a:pt x="2646948" y="890337"/>
                  </a:cubicBezTo>
                  <a:cubicBezTo>
                    <a:pt x="2671820" y="895312"/>
                    <a:pt x="2695074" y="874295"/>
                    <a:pt x="2719137" y="866274"/>
                  </a:cubicBezTo>
                  <a:cubicBezTo>
                    <a:pt x="2735179" y="850232"/>
                    <a:pt x="2755591" y="837601"/>
                    <a:pt x="2767263" y="818147"/>
                  </a:cubicBezTo>
                  <a:cubicBezTo>
                    <a:pt x="2780313" y="796397"/>
                    <a:pt x="2770222" y="731888"/>
                    <a:pt x="2791327" y="745958"/>
                  </a:cubicBezTo>
                  <a:cubicBezTo>
                    <a:pt x="2827267" y="769918"/>
                    <a:pt x="2811801" y="833091"/>
                    <a:pt x="2839453" y="866274"/>
                  </a:cubicBezTo>
                  <a:cubicBezTo>
                    <a:pt x="2855691" y="885760"/>
                    <a:pt x="2887579" y="882316"/>
                    <a:pt x="2911642" y="890337"/>
                  </a:cubicBezTo>
                  <a:cubicBezTo>
                    <a:pt x="2928352" y="572860"/>
                    <a:pt x="2900663" y="543756"/>
                    <a:pt x="2959769" y="336884"/>
                  </a:cubicBezTo>
                  <a:cubicBezTo>
                    <a:pt x="2966737" y="312495"/>
                    <a:pt x="2970782" y="286445"/>
                    <a:pt x="2983832" y="264695"/>
                  </a:cubicBezTo>
                  <a:cubicBezTo>
                    <a:pt x="3015329" y="212199"/>
                    <a:pt x="3078063" y="193516"/>
                    <a:pt x="3128211" y="168442"/>
                  </a:cubicBezTo>
                  <a:cubicBezTo>
                    <a:pt x="3136232" y="144379"/>
                    <a:pt x="3134338" y="114188"/>
                    <a:pt x="3152274" y="96252"/>
                  </a:cubicBezTo>
                  <a:cubicBezTo>
                    <a:pt x="3297083" y="-48559"/>
                    <a:pt x="3160824" y="191708"/>
                    <a:pt x="3272590" y="24063"/>
                  </a:cubicBezTo>
                  <a:cubicBezTo>
                    <a:pt x="3277039" y="17389"/>
                    <a:pt x="3272590" y="8021"/>
                    <a:pt x="3272590" y="0"/>
                  </a:cubicBezTo>
                </a:path>
              </a:pathLst>
            </a:cu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Freeform 33"/>
            <p:cNvSpPr/>
            <p:nvPr/>
          </p:nvSpPr>
          <p:spPr>
            <a:xfrm>
              <a:off x="9432758" y="3392905"/>
              <a:ext cx="794084" cy="246921"/>
            </a:xfrm>
            <a:custGeom>
              <a:avLst/>
              <a:gdLst>
                <a:gd name="connsiteX0" fmla="*/ 0 w 794084"/>
                <a:gd name="connsiteY0" fmla="*/ 192506 h 246921"/>
                <a:gd name="connsiteX1" fmla="*/ 96253 w 794084"/>
                <a:gd name="connsiteY1" fmla="*/ 120316 h 246921"/>
                <a:gd name="connsiteX2" fmla="*/ 216568 w 794084"/>
                <a:gd name="connsiteY2" fmla="*/ 0 h 246921"/>
                <a:gd name="connsiteX3" fmla="*/ 529389 w 794084"/>
                <a:gd name="connsiteY3" fmla="*/ 216569 h 246921"/>
                <a:gd name="connsiteX4" fmla="*/ 577516 w 794084"/>
                <a:gd name="connsiteY4" fmla="*/ 144379 h 246921"/>
                <a:gd name="connsiteX5" fmla="*/ 625642 w 794084"/>
                <a:gd name="connsiteY5" fmla="*/ 240632 h 246921"/>
                <a:gd name="connsiteX6" fmla="*/ 697831 w 794084"/>
                <a:gd name="connsiteY6" fmla="*/ 216569 h 246921"/>
                <a:gd name="connsiteX7" fmla="*/ 794084 w 794084"/>
                <a:gd name="connsiteY7" fmla="*/ 192506 h 246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94084" h="246921">
                  <a:moveTo>
                    <a:pt x="0" y="192506"/>
                  </a:moveTo>
                  <a:cubicBezTo>
                    <a:pt x="32084" y="168443"/>
                    <a:pt x="66278" y="146961"/>
                    <a:pt x="96253" y="120316"/>
                  </a:cubicBezTo>
                  <a:cubicBezTo>
                    <a:pt x="138644" y="82635"/>
                    <a:pt x="216568" y="0"/>
                    <a:pt x="216568" y="0"/>
                  </a:cubicBezTo>
                  <a:cubicBezTo>
                    <a:pt x="231565" y="13123"/>
                    <a:pt x="436300" y="229867"/>
                    <a:pt x="529389" y="216569"/>
                  </a:cubicBezTo>
                  <a:cubicBezTo>
                    <a:pt x="558019" y="212479"/>
                    <a:pt x="561474" y="168442"/>
                    <a:pt x="577516" y="144379"/>
                  </a:cubicBezTo>
                  <a:cubicBezTo>
                    <a:pt x="634628" y="-26957"/>
                    <a:pt x="564197" y="148464"/>
                    <a:pt x="625642" y="240632"/>
                  </a:cubicBezTo>
                  <a:cubicBezTo>
                    <a:pt x="639712" y="261737"/>
                    <a:pt x="673442" y="223537"/>
                    <a:pt x="697831" y="216569"/>
                  </a:cubicBezTo>
                  <a:cubicBezTo>
                    <a:pt x="729630" y="207484"/>
                    <a:pt x="794084" y="192506"/>
                    <a:pt x="794084" y="192506"/>
                  </a:cubicBezTo>
                </a:path>
              </a:pathLst>
            </a:cu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86450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5248984" y="2823239"/>
            <a:ext cx="3970784" cy="28433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GB" dirty="0"/>
          </a:p>
        </p:txBody>
      </p:sp>
      <p:sp>
        <p:nvSpPr>
          <p:cNvPr id="11" name="TextBox 10"/>
          <p:cNvSpPr txBox="1"/>
          <p:nvPr/>
        </p:nvSpPr>
        <p:spPr>
          <a:xfrm>
            <a:off x="5890876" y="1997852"/>
            <a:ext cx="3914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32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y</a:t>
            </a:r>
            <a:endParaRPr lang="en-GB" sz="32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 flipH="1">
            <a:off x="6314094" y="2068192"/>
            <a:ext cx="31414" cy="3176008"/>
          </a:xfrm>
          <a:prstGeom prst="line">
            <a:avLst/>
          </a:prstGeom>
          <a:ln cap="rnd">
            <a:solidFill>
              <a:schemeClr val="bg1"/>
            </a:solidFill>
            <a:headEnd type="arrow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8586682" y="5101676"/>
            <a:ext cx="5357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3200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r>
              <a:rPr lang="da-DK" sz="3200" baseline="-25000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  <a:endParaRPr lang="en-GB" sz="32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51523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4400" dirty="0" smtClean="0">
                <a:solidFill>
                  <a:srgbClr val="26ADE4"/>
                </a:solidFill>
                <a:latin typeface="Allerton"/>
                <a:cs typeface="Allerton"/>
              </a:rPr>
              <a:t>Use distance on phylogeny</a:t>
            </a:r>
            <a:endParaRPr lang="en-US" sz="4400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6311391" y="5244200"/>
            <a:ext cx="3884354" cy="18914"/>
          </a:xfrm>
          <a:prstGeom prst="line">
            <a:avLst/>
          </a:prstGeom>
          <a:ln cap="rnd"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4" name="Oval 123"/>
          <p:cNvSpPr/>
          <p:nvPr/>
        </p:nvSpPr>
        <p:spPr>
          <a:xfrm>
            <a:off x="9390154" y="2823239"/>
            <a:ext cx="339383" cy="33764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8" name="Straight Connector 127"/>
          <p:cNvCxnSpPr/>
          <p:nvPr/>
        </p:nvCxnSpPr>
        <p:spPr>
          <a:xfrm flipV="1">
            <a:off x="6934294" y="3489681"/>
            <a:ext cx="3786715" cy="588679"/>
          </a:xfrm>
          <a:prstGeom prst="lin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9050076" y="4360217"/>
            <a:ext cx="339383" cy="33764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7910851" y="3431993"/>
            <a:ext cx="339383" cy="33764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057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5248984" y="2823239"/>
            <a:ext cx="3970784" cy="28433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GB" dirty="0"/>
          </a:p>
        </p:txBody>
      </p:sp>
      <p:sp>
        <p:nvSpPr>
          <p:cNvPr id="11" name="TextBox 10"/>
          <p:cNvSpPr txBox="1"/>
          <p:nvPr/>
        </p:nvSpPr>
        <p:spPr>
          <a:xfrm>
            <a:off x="5890876" y="1997852"/>
            <a:ext cx="3914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32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y</a:t>
            </a:r>
            <a:endParaRPr lang="en-GB" sz="32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 flipH="1">
            <a:off x="6314094" y="2068192"/>
            <a:ext cx="31414" cy="3176008"/>
          </a:xfrm>
          <a:prstGeom prst="line">
            <a:avLst/>
          </a:prstGeom>
          <a:ln cap="rnd">
            <a:solidFill>
              <a:schemeClr val="bg1"/>
            </a:solidFill>
            <a:headEnd type="arrow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8586682" y="5101676"/>
            <a:ext cx="5357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3200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r>
              <a:rPr lang="da-DK" sz="3200" baseline="-25000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  <a:endParaRPr lang="en-GB" sz="32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51523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4400" dirty="0" smtClean="0">
                <a:solidFill>
                  <a:srgbClr val="26ADE4"/>
                </a:solidFill>
                <a:latin typeface="Allerton"/>
                <a:cs typeface="Allerton"/>
              </a:rPr>
              <a:t>Use distance on phylogeny</a:t>
            </a:r>
            <a:endParaRPr lang="en-US" sz="4400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6311391" y="5244200"/>
            <a:ext cx="3884354" cy="18914"/>
          </a:xfrm>
          <a:prstGeom prst="line">
            <a:avLst/>
          </a:prstGeom>
          <a:ln cap="rnd"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4" name="Oval 123"/>
          <p:cNvSpPr/>
          <p:nvPr/>
        </p:nvSpPr>
        <p:spPr>
          <a:xfrm>
            <a:off x="9390154" y="2823239"/>
            <a:ext cx="339383" cy="33764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Oval 124"/>
          <p:cNvSpPr/>
          <p:nvPr/>
        </p:nvSpPr>
        <p:spPr>
          <a:xfrm>
            <a:off x="9050076" y="4360217"/>
            <a:ext cx="339383" cy="33764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Oval 125"/>
          <p:cNvSpPr/>
          <p:nvPr/>
        </p:nvSpPr>
        <p:spPr>
          <a:xfrm>
            <a:off x="7910851" y="3431993"/>
            <a:ext cx="339383" cy="33764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8" name="Straight Connector 127"/>
          <p:cNvCxnSpPr/>
          <p:nvPr/>
        </p:nvCxnSpPr>
        <p:spPr>
          <a:xfrm flipV="1">
            <a:off x="6934294" y="3489681"/>
            <a:ext cx="3786715" cy="588679"/>
          </a:xfrm>
          <a:prstGeom prst="lin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pSp>
        <p:nvGrpSpPr>
          <p:cNvPr id="12" name="Group 11"/>
          <p:cNvGrpSpPr/>
          <p:nvPr/>
        </p:nvGrpSpPr>
        <p:grpSpPr>
          <a:xfrm>
            <a:off x="1510817" y="1327899"/>
            <a:ext cx="3398089" cy="3393650"/>
            <a:chOff x="1679575" y="-144463"/>
            <a:chExt cx="4291618" cy="4596892"/>
          </a:xfrm>
        </p:grpSpPr>
        <p:sp>
          <p:nvSpPr>
            <p:cNvPr id="13" name="AutoShape 8" descr="data:image/jpeg;base64,/9j/4AAQSkZJRgABAQAAAQABAAD/2wCEAAkGBhQSEBQUEhQWFRQUFRUUFBUVFBQVFxQVFBQVFBQUFBQXHCYeFxkkGhQUHy8gJCcpLCwsFR4xNTAqNSYrLCkBCQoKDgwOFw8PFykcHBwpLCwpLCwsLCkpKSksKSksKSkpKSksKSkpKSkpLCwpKSwsKSkpLCkpKSksKSkpKSkpLP/AABEIALcBEwMBIgACEQEDEQH/xAAbAAABBQEBAAAAAAAAAAAAAAACAAEDBAUGB//EADUQAAIBAgMFBQYHAQEBAAAAAAABAgMRBCExBRJBUWETcYGRoQYUUrHR8BUiMkKSweHxYhb/xAAZAQADAQEBAAAAAAAAAAAAAAAAAQIDBAX/xAAiEQEBAAICAgMBAQEBAAAAAAAAAQIREhMDMSFBYVEikXH/2gAMAwEAAhEDEQA/APPFIKEiFMKLO3bmTTkR3A3hBshIOLI4sKLGFulmSJlaErDyqNj2mxYVTkSQqFNMbeY9lppxqE8Khm0quly1CoNNaEKpZpVDMVQnp1BpatKqSyqlChVLDkIg1apSr18rE1WTRQqPMIZIniiGBNGZRJqZI48SJMlcwI8lkNFjOQkMliIdyBMlgwCZMCVUSkQ15AQo1gasiPeGk8xkKMg5VLrMiuK4wFjIKwwzMOOIDcNFhbxEmEkcbpSxHuCkKQA8WSwIkySJRJggIhRGR0PYew9hgMojwqNB7oM4gFhVialUM+MixRkMtNWjULSqmbRZdpxDaNCm7lfEU8rlrcIsQ7IJQpolgRolUS0poMlTIEiaOg0pEhNjWyzGuAGpEm9ZFKNTMeVVj0W0yru4cqlyomGpD0SeyCkiOEx3IAawSQohWAGsDukiE0AAIOwh7N57GQ++DuiTON1JVIO5ApEkZANpYsODzIUw6bKCygoojiSRYyGGkR3CTGSUCY9xmAQVSWjIapHIGiwNqYdGjSgZmGZqYeQqlPuFPGRNCJSxUnF24MIVUYhpjDxRqzqSBYpEEUWKbAhSlkVpVRpT1txGSKhEgt0SiHbIZADQyQUUMjoNDKISEBRCGiOmAOhwbjoAewgtwYZvOrg3I1MVzkdO0lwkwEwkIDTJoEKJYlHE8GSxK8ZE1KQwmjEPdGiSpDSFIZoOSBSGCaIYqzLFgJRCnFrDTNTDyMTDzsaeHmTQ1qYGLpq2Y1CRLiVeLJ2msixJG1ht3MsUsG5Z8Fr52/s22gMKYM5PRaGrLYNZR39x2t95FX3FhLCssUFAkpUrs0Hsxxzemgls6TfL0L2nShujpGjHZQS2aNO4zGPE0o7K6k0NmxK1StjIaJFTNiOBjyJY4Zch8aXKMVUmSRoNmwqK5DxpLkHClzjH91fIOOFfI2NwSgVwLmy/cpDGtuiHwHN4rYewSQ9jznfo1gkxkh0gI8SWJGkEijSp2JaciBMkpsYXKciaMipSZapoZJGwooZIdMCO0PGA6HsMlaatIvYWRXnTuhsPMmqb2HZbeaM3CzL8Z5EBbr+y1RRdSC3oZNW1s+NvEoV3+ZKKcberXM6XYM8RKmoU5SUbuyT4rNr/ADiTVdmTVWKqRzel4pXDHP8Ap3D7i7snANUlVUt6VSCupS0lxV7PJ/2U9i+zk3X38Qlu5ySun4dxu16UKcbtqGSy1v4ceBm4vbz/AGLRavV+HAWMyy3pWVxx1tq7XxdGnSaUYJ2yyWbWlkcfPGuUryaa0ty45FXGY11JXlr8u4rThZ55XNcMeLHyZ8mkppjwdyjTiuHm+JewydvkdEz257jpIoD7o9OL4v0JFE0lZ2It0LdJN0fdK2nSLdHsSbot0ey0j3R90k3RbpQ0DdEHujgHicKLGcLHTe5rgB7irnk7erpzdgkamM2RJybisihLCyTs0xkFIeMQ+zaea0HjTfIoGsHFDqmyWFJvgMj00TxlYnobErS0pzz/APLNnCexNaTtNKC56/IVzxnunxt+mF2g8JHc0fYaiofm3nLne3oXcF7JYeLVo3fVt+hHdirrriMFs2dR2jF9/A0v/nXFXm7dFm8zuFg401aMbFVxuye230OvTmKWxUpRs73z7l1OdxtHcrSjpZ/PM9Lp0oxu7JtnF+12DtUVRaSyfel/g8ct0XHSnhKpp05mJh5Gth9Cqh3fsZtJU6VmrtSbRs7RrU8RdtJS3Wk81Z8NHbU4/wBnJNppcH8zsdn4ONryjvPl/hhf83bbH5mnIqo07Teadlr5dBq1O65G/j9juU24Q3V829W09CpX2DU5aHZj5Jr25MvHlv0wVgkrN+IM1FvL1NSewZyfG3evmFP2fayt43Hyhcb/ABTp0stMibDw4eRPSoONt6PfllZZEtPERUrNJZ/54D569FMN+xTpRgldXldKz0zduB02G2bQmvy7st1520OcxsVLdpRd5uSeunidVsXZao07JZ5XfNnPnnf66fHhN+j7Q2LTqRSgoxd1eSjw4oy6vslL9kk11TR18aasO4cjPHzZY+q1y8OOXuPN8VgpU5OMlZr17iHdOj9q7b8Vxs355f0YG6el48+WMteZ5cJjlZEe6KwbiKxrtloFhBDhsaeZ048mWoGfCsWqUmeXY9Ra3MgHQQVNcwmiYKUKMX+1FulhI8Es+hXjzLVGYUQXu65Is0aSveyv3EKqp5ChUF7G2/sjFqM7PR8+Zs1JRautTjoYixpYfaTtk87GOXj+dxrj5PjTWqAwq2KUMddZgvEJjmItaMsWV51l5ldVBOa5lzFNpOVjB9rKd6V1wd7GtWmY+16l4NPuNMYztc3hpGth5GNRyZp4eeRdJ0/s3ilGTT4ncbM2glJX04nmezKtqiOuwuMyzzRjljtpjlp3cYqSv5FSvg6jut6NrZZNkWz9qrcXBLKwVba+tlqc/wAyuj4sZHY1IRbadu7L/hUeKbeeh0dGo39P8K21sAp01upKUc8srrl0N8fJN6rHLx3W4iqwUqas1fho75ZHMYjDy3mms2/1cLFunU6huVzaTixyvIti4GXa3bVop3fHM7TBR/Kn4LocvQxUUtLPjY18Dj8u4z8m618eo6BZailNcXYyam0nkktfQsxqXSbz/ox9NtsT2kwP5+0jdqWuX6bJcephOJ3901wMLbmzY/rirPilkvI6/D5/WNcnm8G95RzbiDYlaAZ3cnDxNYQSQh8hp5BTLcZGfGRNGZw6dzSo1ebLVOsjHjUJYVSeI5NjtPETrcjNjiCSGIDiXJbjUJI1ij2mYUZFaTtoQqhrF2M+Mg1INFtoLHO/QlWOVzMUgo1B8YOVasseRSxb4MpKYu2HMZCttWZYiT4lXG1bwzBnXKWIr3VgoinJWkW6EinJk1KZnWzVwtS0rnQ4LGcNTlaE8zcwk9A1tNunSzx9opRy5kLxz5mdLE5IHtgmAubfwu1nHiS1ttykrJ65N8TnPeAo4gOuex2306XC4CF/ztvuy70W06VOSknZW01XK+Zy8cc73u7gyrt5t3J4ZX3V9mM9R0GPrKUt6CytbgtHr3MWFxdvoc+6snrdh068loy+HxpHP5266jiLq+jL8MSt35HHficrajPHzvfetw+0Y3x2tp5ZHaUsTZaiq1lLV+ZxE8ZN6yfmOsfPL8zy6/MOm/0d0/jpcTgKTyTtLXJ/0ZU8HJa28zMeKk3e+fMKGLkne50YzLH7YZXDL6Xtxcxyl70+SEacqjjHkMSRAKQcZGO22hoNMBTCUh7TYkUg1Mi3h1Iey0sKZJGZVUg4zGnS1GoEqhWjMNTENLSkGmVVUDVQAsbwE2ApgyqD2NHlLIo1qhYqVcjPrTFarGCuSwZXjP78CSMjNovUpmrha+Rh05mhhqxURlGyqw/alWMwrlxktqqEplSMyRTGS2qw6qlVTDUwNaVcXaldTHUxBYUwlMrqQakBpt8JSIVMkVUNhLFh75Cqo6qBs02+Ii3xx7DyZVFzDVQyvel1DVc4+119bVVQNTMf3gKOLSv1yz7w7S62wphKZie8IftkPt/C624qgSmYMaq4Eyrrca5NNf2Pt/CvjbaqBKqc+qo/aB3fg63QqoHGZzfaCVZrmE834Op0/bDOZzsMbwa9CxCdOS1cfl1v/wBK7f4nraVWr119SpORXw8d6DvKCequ7Sa3pQa0tfK+ulmL3WfBX7rP5Mns36Vx0sRJIsz5JrVNd4CrE9iuLXjItUqpz6rBdqOeQrht1tDEFlVTiu2F2z6+pfai+J28ZkimcKsQ+b82P70/ifmx9v4XS7vtAo1Dg1i5fFLzYXvkvifmw7fwumu97QJTOAWNl8UvNhe+z+KXmw7YOqu/Uw1M8+WPn8Uv5MX4jU+OX8n9Q7YOqvRFIJSPPPxOp8c/5S+ovxWp8c/5S+odkHVXoikEpnnf4tU+Of8AKX1C/Gaq/fP+UvqHZB116JvCPO/xyt8c/wCTEPsh9dcr2b6eWeo+4vLqA6jTtbhln1Gkr62WX3mef8u0cakb2u+ubJJQS0b8LfQgjBaedm9Q5R+FvLPXr9QoTWssvXX0HpWy3nbPW+RVkr6pvrf6BxS4p6Pg2Gj0sKquolL7sVVTvLiHLCu3F5Z2/wCiv/pcYmdTr6D72evoyvChm08n1fiW6deUVZpadH3oVuivGI3Ua0z4Z5fJahp34+j+YW9ksoau+XDgKVL7uLmP8mSfX0AcG3nl5ZinSztwfXkN7rHi3ZcW8/IOX6V0sU3bh5DRxyT0kn45ET3I5XfDT/A007qMJN6ZJv1Rnx3fVTanhtmXOXjcNbYk3+aCa6xi/HLMipYGq3+i3VtL/fQt09l8JTWf7Yq7v0b+hvMPJ9b/AOo3E2FxVOb3dyN30tw5eZd9wpvWKXmiPDYSNP8ATHP4ptr018kT3XHPjbRfV+h2+PCyf6+ayv4jlseHK3mC9iRejl4Mtuvd3bzChJvPlqa3DD+FvJnz2LfSVvAhnsafBp+f9GxUrAdr92J6safLKMKpgKi0V7cFu/K9yCdOUdYtd8WvU6OVXRPPvXL5A1laG/HS+64vOz1yetrEXxT6q5nXOKo+XkKVZ8nbxNt04T/VFXWuRUq7Nj+1teN19TO+Oz18qmTNeJ6Py/seOJ7wq9KcXdq6zd1n5ohhiE19/fMyt0qVP2wniCDeT0frf1ExczWHicrvS1yOnjoy0d/vkVpefkRvLR255ZjmQjQdfuEUo1lbN+qGKNTVa7ilk0/v+xnVd7fbz7vHPkMImSbPZ4Se94/3wJp1V62eXLSzEIVnyQKW69W9fvQtqnpuvi13vk15jCM/J8A8bWs9U+vNO3qKdXckrdcumVl6iETJunTvFxlDNK9uvzKkq1rc9V3a2HEXjjJ8I3upqFGdRflje2V7pWv3/eROtkVXq4rTi/PJCEdGPjx9o2lhsVr9VR8XZLzz/wAJqOzqTyW9N8LtrPwtwuIRfGT6P6XaWDjG1qcY52V835q5JFdfJW9W3z5CEaSRBKa5Ljq29Fy09AnWaT4LorLyQhDMo1uK0ZLCOSu/q8/qxCJuV3IqSa2OFZLRXtrvZ5/If3rj9ruGEVEh7a/39/bGlXsIRWy0F1sr8PkWdoXjSVPPeb7SfS6tGPgs8uYhE/Q+2TRnK68b/wBlrtOX9dcrd4hE4rqNO/i7FKvs6EnkrPmu692IRNkvs4zqlNxdn0663sBGqnn4sQjlyx1Wkm4aSur+nmDYQg2J8gVOXL1EIRRv/9k="/>
            <p:cNvSpPr>
              <a:spLocks noChangeAspect="1" noChangeArrowheads="1"/>
            </p:cNvSpPr>
            <p:nvPr/>
          </p:nvSpPr>
          <p:spPr bwMode="auto">
            <a:xfrm>
              <a:off x="1679575" y="-144463"/>
              <a:ext cx="304800" cy="304801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AutoShape 2" descr="data:image/jpeg;base64,/9j/4AAQSkZJRgABAQAAAQABAAD/2wCEAAkGBhAPERQRERASEBUSFRATERYWDxYUFRUVFxgVFhUSFRQXHCYeGBokGxIVHy8gJCgpMCwtFh4xNTAqNScrLCkBCQoKDgwOGQ8PGi0kHyE1MS8tLiwpKSwpLCw1KSw0LSosLCwsLCksLCwpKS8sKiwpLDApKTUsLCwvLCw0LywsKf/AABEIANgA6QMBIgACEQEDEQH/xAAbAAEAAgMBAQAAAAAAAAAAAAAAAwUBBAYHAv/EAEIQAAEDAgMFBQQIBAMJAAAAAAEAAgMREgQFIQYxQVFhE3GBkaEiMrHBFEJSYnKi0fAjNJKyFkOCBxUkU3OD0uHx/8QAGwEBAAIDAQEAAAAAAAAAAAAAAAIDAQQFBgf/xAAxEQACAQIEAggGAgMAAAAAAAAAAQIDEQQSITFBUQUGE2FxgbHxFCIywdHhofAjYpH/2gAMAwEAAhEDEQA/APcUREAREQBERAEREAREQBFU5ptPh8MbXPucPqMFzh38B4lUrv8AaGPq4dxHWQD4NKA7BFzmX7c4eQhrw6Eni6hb/UN3iAr+XENawvc4BoBcTwoBWqAjx2PjgYZJHBrR6ngAOJ6Lj8TtTisUS3DM7Jm640u8XHRvcKnqtSed+YzF76tiYaNb05fiO8nh5K5ia1oDWgADcBuUlG4Kh2z0sms2Jc4/6n+rj8lj/C1NWzuB/DT4OV1el6nlQKqPEZhhdWyduwbwSX+h9oeBV/km10WJIY7+FIdA0nRx+67n0OvetW9VuaZQyb2m0a/nwP4v1UXHkDukXL7J7Quefo05PaNraTvcBvaebhz4ju16hQAREQBERAEREAREQBERAEREAREQBERAFzG120DoqYeE/wAR9LiN7QdABycefAd4Kv35hC00MsYPIyNB8qrz/CzdviZpzr7Rt7jUN8mtosoE+AyZjNXgPdvNdQD0HHvKsw6m7RQXperNgfGMwEco9oAHg4DUfr4qlmx+IZGcGTVpc2ndwaPuk0NOivb1qz4UOkZJ9iteu+nkVhq4NvCQCJgYOA16niVNeoL0vUgT3peoL0vQE96xeobkvQFdnTSxzMQzRzHN16jVp9KeK7/BYoSxskG57WuHiK0XDZprE/ur5EH5KTLtsPo+GjiYwySC8a1tHtOLd2rjQjQearluDvEXAOzrMn63iPoGsHxBPmvuLanHQ6ytbK3j7IH5mbvELFgd4iqsl2ihxY9k2vAq5jt/eOY6/BWqwAiIgCIiAIiIAiIgCKj2i2oZhPYaA+UjRvBo4F36cei5KbMMbPq+dzAeDXFg/pb80B6Q94AJJoBUkngOa8+zbPZsa8sjcY4RpxFw5u51+ytJ7cTaWjEPcHAhzTI+hB3ihJCmwUdjAOO896kkCNuSR8XO9B6UWzgsIIqgEmtN45f/AFfV6XqVgT3peoL0uWQT3peoL0vQE16XqG9L0BNelyhvS9ATXpeob0vQHzmDiY3Aak0A8SAvjAYMRCu9x3nl0CkvWb1gE16XqC9L1kGrjMOYyJojY5hu0/uHzHFd7kWajFQtk3H3Xjk4b/Dce4hcYXLf/wBn8pD54uAtcO8FzT8vJQaB2iIiiAiIgCL5e8NBJIAAJJJoAOZK5LNdu6EswzL/AL7gaf6W7z3miA69ama5gMPC+U62jQcydGjxJC89mzjGyauxDm9Gus9GUWrN2zxR0z3jfRz3EV50JWbAkw5dI500huc4k168/kOVFt3rXYaADlos3qQJ7kuUF6XrIJ70vUF6XoCe9YvUN6XoCa9L1Del6wCa9L1Bel6AnvS9QXpegJ70uUF6XoCe5L1Bel6yCe9L1Bel6AmdLQVPBTbJ51DhnSvlLgX2htGk8XE/ELRfRwody+BEz7I8lFg7uDbHBv07W38THN9aUVvFM14ua4OB3EEEHxC8sdAw8Kd2i+sJipsM6+F5HMcD+Ju4/FYsD1RFU7P5+zFsr7r20vbXd94cwVbLAOF20zp0kn0Zho1lO0+87fQ9Bp49wVDGA0UChM5e97zvc5zj4kk/FfV6ygTXpeob1i9ZBPel6gvS9AT3peoL0vQE96XqC9L0BPesXqG9L0BNel6hvS9ATXpeob0vQE16XqG9YvQE96XqC9L0BPel6gvS9AT3peoL0vQE96XqC9L0BNel6hvS9AbWWZgcNOyUbq0eObT7w+feAvUe2b9oea8hmNQtn/ecv2iosDN8CcPPJGRoHEt6tOrT5fArUvXpuf7PMxbdfZe33H0/KRxC88zTI58MaSMIHBw1Ye53yNCsg1b0vUVCsaoCa9L18wwvkcI42l73aNaPieQHNZmwb4i5rtbHyR3a0JadaHxHmFPI8uYjmV7Gb1i9Q3rF6gSJ70vUF6XoCe9L1E0ErJY6jX0IY4uYHcC4CpA7qhTjFyvbgYckiS9L1CTRYvUDJPel6gvS9AT3peoL0DkBPel6iJoKlHxPYS17S1wpVp3gEBwr4EKSi3Fy4GMyvYkvS9Q3peomSa9L1Bel6AnvS9Qhy+2ROeQ1gLnGtAOgqT3AAlSinJ2Rhuyufd6XqeHJ8Q5jZBDI5rgHAtYXAg8dFLBkGJeaNgl8Yy0ebqBYejsE7mvh4HSvbG3UvIaO86L0f/CuH5Faey+yf0Y9rLQyUo0DUMrv14u4ea6ZRMhYLQdDqsogK6fZ3Cv1dh4/Bgb/AG0XKYnCQzPczCQxsYwlr53AvqRvbExxoafaOnpXs8yDuxks96yS2m+6009Vw+UYtogjDdwY3z4+tVsUYJpsrm+Bc5Vl8OFaRGNT7zzq53eeXQaJkWAjxLMW2RtzXYqUjmDaz2mngVXy5kGguJ0AJKvdj8I6PCtc8UdKXzOH4zUfltU6itFt8SMd1Y5nNdg5mEmKkzeAqGvHfXQ+B8FRSZBiG74Jh/2nH1AXryLULjyWDZrEv3QS+LC0ebqLel2WOHYJMS8RAmjWMHaSvdwa0DSvivTFx2dzVx5u/wAqFnZDle517h10AVlOGZ6kZuyNHAbO36yN7GP7AddK8cpJfqj7rAOqssxjZ2uCjDG2iVzQ20W2mN4IpyUf07qvnL3GfGwgaiFssrulwsaPUlbNreCv6FRDtHsW2NplhcA3ixx3VNPYd47j5rkZsC5u8Ob3jTzXo+02IqWRD8bvgPn6KrovFY/p54XEulGKklvrZ38f0dilg1OmpN2b9DhuyPMLLYCePlqu1MDT9Uf0hZZEXOEcY9p3LSnVVLrLnajCk23/ALfoysBzl/BzGX5DNO61kbnHea+yAOZJVjLkDYXiJx7eYivZRG1rBwdLK4eyOgFfNegZblzYGWjUnVx5n9FxeSYr+GZDq+Vz3yHiXXEU8N1F67CRnOGaqlfkjmVnGMrQenM3cq2fZG4SS2Pe3VjWikcZ5gHV7vvO1X3hcnhxeJxgkG44YtcDRzSYzWh8BoU+m9VubGNuE8/CWUhnVsYDAfO5bU08rb/upUt0UOZbAzs1iLZh32P8jofPwVDiMjnZ70Ure+N1POlF7Ai1C48Ybl0h0DXnujJVhhdlcVJugeBzf7A/NRerqk2zmczByWki7s2Ejg1z2td6EjxUoxzSS5mG7K5weFyJ8rrYnNLQaOl17MHiGHfIe4U68V12U5TDhWOt9p7gQ97vePQch0+K1op2saGtoGtFABwAUGY5nZE91dzXU7yKAeZC21DhEpvxZf7G/wAjB+D5lXS0cjwZhw8MZ0LI2B3fQV9areWrN3k2Wx0SCIigSCIiALkM12NlD3PwrmBryXOjfUAOO8scAaA8l16KcKjg9CMoqW5x+W7FSOcHYt7C1pBETKlriN17jSo6UXYItLNs3jwrL5CTU2sa0Vc93BrRxKzKcqjCSijcJouZG0z5cZEyL+XLpYi+gpJIGF3snfRtoFRvqeihmGIxn8wewiP+Qx3tOHKWQf2hfWYWiXBMYA0NnAaAKACx+gCtjTS31evloQcm9jq1QbT7PvxFssJAljBFCaCRh1LCeBrqD1PeL9FRGTi7osaurM86ZluOcbRhXtPEuc0MHW6uo7l12z2RDCMcXOvkko6V+4abmt5NGvr3K3VZtBi+zhIG9/sDx3+lfNRxeM7OjKctElfxM0aGaaiuJz8s/ayPk+0aN7hu9AFmiRsoAFiWQNFfJfH6tSVWbm92ek7kfL3HQAVcdAF0mT5UIW1dq93vHl90KmyfFQRfxJHVedwDSbR5b1Zu2og4B57mj5les6GpYXDLtq045nsr7fv0NPFdrL/HCLtxfP8ARbriM62cngke/DsMsUji8saRfG4+9QH3mk66bleO2pj4RyHy/VXQK9fhMfSqt9jJStucqth5RSzqx5/g8ixmJNpjdh2H33voHU4hjN9ep0Xd4LBshjbGwUawBrR0HzUyw5wAJJoBqSdwHNbVSq5lMYKJlUW0ueOiaYYPane1xaBQ9m0CrpXV0AA3V3mi1J9oJsSS3CUjj1BneK159kzj3nRfWDwceHY+2rnPDjJI43PeaHVzvkpRp5dZf8/JhyvsXWTYszYeGQmpfHG53eWivrVSY/AsnjfE8Va9paefeOo3+Cr9j/5HD/8ATHzVwq5fLN24ElqtTzvE5TjcObDC+cDRskYuuHC5u9pVjkmzE0j2y4lvZsYQ5kVQXOcNzn00AG+nn17NFa8RJq1iCpK4REWuWhERAEREAREQBcfns3/H+1ujgaYuhe5we4ddAF2Cotp9n3YgNliIbLHUCvuvad7HHhzB/XS2jJKWpCabWhV/Tl8YBxnxsLRqIWyzP6VFjfVyr2ZVj3G0YVzTxLpG2DrcDqO5dbs7kIwjDc6+WQgyvpQGm5rRwaP3yGzNxgt9SqKcmW6IvmSQNBc4hoAJJJoABvJK0TYPpcznc/aT2jdEPzHU/LyW3s/tF9MfOA21sZZ2RNQXMcDRxB5lpPcQtAZPigXG1pLiSTcN/muD1ghiHRVGlFu+9lfT++hu4Fwu5tpcrkdFgsB36qb/AHZiv+W3+sf+S13dox9j2gGlTQ1oPAleCq4PEUY5qkGl3po6iaf0tPzPoRjkPJZovqijdG6RzYm73b+g4krXpwlUkoR1bCd9zcyLB9rJ2rvdZozq7n4fpyXSKLDYdsbAxu5op/7VXtNtG3BRg0D3uPssr9UaucabgBx50X1XozALC0Y0o78fE4mJr9pJy4LYuVRbbSEYN9CQHOia8jgxz2h3oaeKvGmuvNQ47BMnjdE8Va8Fp8eI68V0YPLJNlEldNHKNxQaABQAaADgBuC1szzO2J5GpLS1o5udoAPEqHE5BjoDYIziGjRr2OaCRwua46FWeRbKymRs2Ko2w3RxA3e1we9w0JHABbrcI/Nc1/meljo8pwfYwRRcWRsae8AA+tVtoi0G7u5srQIiLACIiAIiIAiIgCIiAIiIAiIgK/Ns8iwoF5LnO0jjaLnvP3W/PcqSSKbGEHFUiiBBGHa6pdTcZnjf+EKvwGJ7SSXEP1e+SRgr9SNhLWsHLdrzW/8ATVuKGTbfn+CnNmNnJyPp2IAAA7HC6AUApeBp3Lo1zGyf8SfFTcKwxA9WNJd6vC6dUVfqt4ehOGxh7wASdAASe5cjHIZHvlP1yadBwHwHgrraLFWxWDfIbR3cfkPFVUcdoA5LwXWfF3nGguGr8fb1OvhIZYOXP09z4leGgk8Fa7P4AtaZX+9Ju6N4ee/yVdgcL9Ilp9SPV3U8B++RWztliXNhjiaS3t5WxOI0IZQucAeobTxKu6tdG5pfET8vuyOMrZIZFu9/shjNqC9xiwbBO4aOkJpCw9XfWPRqrMfloZhsTJI8zTSRSB8hFNACQxjfqtqNylgmbG0MYA1rdABuC089xhMD2jUvAjaOZeQ0D1Xv4xs0onGb0uzsctdWGMnjHGfyhbKjw8VjWt+yGt8hRSLTe5egiIsAIiIAiIgCIiAIiIAiIgCIiAIiIAiIgOEz3KpcLK+RjHPhlcZKtFxjefeBA1tJ1qtDCGfEm2CNzidC9zS2NnVzj8F6Ui2liGlqtSp09dzRybKm4WFsTTdSpc7i5x1c495+S3kUGOxPZRuf9kad+4DzotSpUUU5ye2rLoxu1FFBmM3a4g/ZiFo/Fx9f7VBiZCKNbq5xo0d6YRtrLnHU1c4/v96reyDBl7jO4cxGPQn5ea+Y0qU+lMc+93fcjtycaUb8I6eL9y0yzAiGMM473HmeP6eC1dpMpOJhtYQJGObJETuvbwPQgkeKtUX02jFUYxjDRLY4k25tuXE8wlzMxm2Vronje1zTWvTmOoV1s7k0s8rJ5mOjijN0bXCjnv4PLeDRvHVdpRZW3LEXVkrFKp66sIiLWLQiIgCIiAIiIAiIgCIiAIiIAiIgCIiAIiIAiIgCoto5rnMhHE3O7hu+fkFekrkZcZc6Sc8TbH3cPQD1XnusGK7HDZI7z08uJu4KF55uXrwJHRGaRsLdBveeQH79QuoijDQGtFAAAB0Cr8jy/smXO99+ruY5N/fNWSs6E6P+EoXkvmlq/wAEcVVzSyx2X8vmERF3TUCIiAIiIAiIgCIiAIiIAiIgCIiAIiIAiIgCIiAIiIAiIgK3P8X2cJA3v9geO/0qqnJMD2rwT7kW7k5+/wCOvkmfSOmnbEzW32R+I6k+Ap5FdDgsI2JgY3hvPM8SvNdj8fj3OX0UtPF+/wBjpOXYUEl9UtfL2+5OiIvSnNCIiAIiIAiIgCIiAIiIAiIgCIiAIiIAiIgCIiAIiIAiIgCjxEtjXOpW0E+QqiKuo3GDa5Eoq8kmVGz2BOs7/efW3uJqT4n071doi18DRjSoRjHld97e7La83Oo2wiItwoCIiAIiIAiIgCIiAIiIAiIgCIiAIiID/9k="/>
            <p:cNvSpPr>
              <a:spLocks noChangeAspect="1" noChangeArrowheads="1"/>
            </p:cNvSpPr>
            <p:nvPr/>
          </p:nvSpPr>
          <p:spPr bwMode="auto">
            <a:xfrm>
              <a:off x="1679575" y="-144463"/>
              <a:ext cx="304800" cy="304801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AutoShape 4" descr="data:image/jpeg;base64,/9j/4AAQSkZJRgABAQAAAQABAAD/2wCEAAkGBhAPERQRERASEBUSFRATERYWDxYUFRUVFxgVFhUSFRQXHCYeGBokGxIVHy8gJCgpMCwtFh4xNTAqNScrLCkBCQoKDgwOGQ8PGi0kHyE1MS8tLiwpKSwpLCw1KSw0LSosLCwsLCksLCwpKS8sKiwpLDApKTUsLCwvLCw0LywsKf/AABEIANgA6QMBIgACEQEDEQH/xAAbAAEAAgMBAQAAAAAAAAAAAAAAAwUBBAYHAv/EAEIQAAEDAgMFBQQIBAMJAAAAAAEAAgMREgQFIQYxQVFhE3GBkaEiMrHBFEJSYnKi0fAjNJKyFkOCBxUkU3OD0uHx/8QAGwEBAAIDAQEAAAAAAAAAAAAAAAIDAQQFBgf/xAAxEQACAQIEAggGAgMAAAAAAAAAAQIDEQQSITFBUQUGE2FxgbHxFCIywdHhofAjYpH/2gAMAwEAAhEDEQA/APcUREAREQBERAEREAREQBFU5ptPh8MbXPucPqMFzh38B4lUrv8AaGPq4dxHWQD4NKA7BFzmX7c4eQhrw6Eni6hb/UN3iAr+XENawvc4BoBcTwoBWqAjx2PjgYZJHBrR6ngAOJ6Lj8TtTisUS3DM7Jm640u8XHRvcKnqtSed+YzF76tiYaNb05fiO8nh5K5ia1oDWgADcBuUlG4Kh2z0sms2Jc4/6n+rj8lj/C1NWzuB/DT4OV1el6nlQKqPEZhhdWyduwbwSX+h9oeBV/km10WJIY7+FIdA0nRx+67n0OvetW9VuaZQyb2m0a/nwP4v1UXHkDukXL7J7Quefo05PaNraTvcBvaebhz4ju16hQAREQBERAEREAREQBERAEREAREQBERAFzG120DoqYeE/wAR9LiN7QdABycefAd4Kv35hC00MsYPIyNB8qrz/CzdviZpzr7Rt7jUN8mtosoE+AyZjNXgPdvNdQD0HHvKsw6m7RQXperNgfGMwEco9oAHg4DUfr4qlmx+IZGcGTVpc2ndwaPuk0NOivb1qz4UOkZJ9iteu+nkVhq4NvCQCJgYOA16niVNeoL0vUgT3peoL0vQE96xeobkvQFdnTSxzMQzRzHN16jVp9KeK7/BYoSxskG57WuHiK0XDZprE/ur5EH5KTLtsPo+GjiYwySC8a1tHtOLd2rjQjQearluDvEXAOzrMn63iPoGsHxBPmvuLanHQ6ytbK3j7IH5mbvELFgd4iqsl2ihxY9k2vAq5jt/eOY6/BWqwAiIgCIiAIiIAiIgCKj2i2oZhPYaA+UjRvBo4F36cei5KbMMbPq+dzAeDXFg/pb80B6Q94AJJoBUkngOa8+zbPZsa8sjcY4RpxFw5u51+ytJ7cTaWjEPcHAhzTI+hB3ihJCmwUdjAOO896kkCNuSR8XO9B6UWzgsIIqgEmtN45f/AFfV6XqVgT3peoL0uWQT3peoL0vQE16XqG9L0BNelyhvS9ATXpeob0vQHzmDiY3Aak0A8SAvjAYMRCu9x3nl0CkvWb1gE16XqC9L1kGrjMOYyJojY5hu0/uHzHFd7kWajFQtk3H3Xjk4b/Dce4hcYXLf/wBn8pD54uAtcO8FzT8vJQaB2iIiiAiIgCL5e8NBJIAAJJJoAOZK5LNdu6EswzL/AL7gaf6W7z3miA69ama5gMPC+U62jQcydGjxJC89mzjGyauxDm9Gus9GUWrN2zxR0z3jfRz3EV50JWbAkw5dI500huc4k168/kOVFt3rXYaADlos3qQJ7kuUF6XrIJ70vUF6XoCe9YvUN6XoCa9L1Del6wCa9L1Bel6AnvS9QXpegJ70uUF6XoCe5L1Bel6yCe9L1Bel6AmdLQVPBTbJ51DhnSvlLgX2htGk8XE/ELRfRwody+BEz7I8lFg7uDbHBv07W38THN9aUVvFM14ua4OB3EEEHxC8sdAw8Kd2i+sJipsM6+F5HMcD+Ju4/FYsD1RFU7P5+zFsr7r20vbXd94cwVbLAOF20zp0kn0Zho1lO0+87fQ9Bp49wVDGA0UChM5e97zvc5zj4kk/FfV6ygTXpeob1i9ZBPel6gvS9AT3peoL0vQE96XqC9L0BPesXqG9L0BNel6hvS9ATXpeob0vQE16XqG9YvQE96XqC9L0BPel6gvS9AT3peoL0vQE96XqC9L0BNel6hvS9AbWWZgcNOyUbq0eObT7w+feAvUe2b9oea8hmNQtn/ecv2iosDN8CcPPJGRoHEt6tOrT5fArUvXpuf7PMxbdfZe33H0/KRxC88zTI58MaSMIHBw1Ye53yNCsg1b0vUVCsaoCa9L18wwvkcI42l73aNaPieQHNZmwb4i5rtbHyR3a0JadaHxHmFPI8uYjmV7Gb1i9Q3rF6gSJ70vUF6XoCe9L1E0ErJY6jX0IY4uYHcC4CpA7qhTjFyvbgYckiS9L1CTRYvUDJPel6gvS9AT3peoL0DkBPel6iJoKlHxPYS17S1wpVp3gEBwr4EKSi3Fy4GMyvYkvS9Q3peomSa9L1Bel6AnvS9Qhy+2ROeQ1gLnGtAOgqT3AAlSinJ2Rhuyufd6XqeHJ8Q5jZBDI5rgHAtYXAg8dFLBkGJeaNgl8Yy0ebqBYejsE7mvh4HSvbG3UvIaO86L0f/CuH5Faey+yf0Y9rLQyUo0DUMrv14u4ea6ZRMhYLQdDqsogK6fZ3Cv1dh4/Bgb/AG0XKYnCQzPczCQxsYwlr53AvqRvbExxoafaOnpXs8yDuxks96yS2m+6009Vw+UYtogjDdwY3z4+tVsUYJpsrm+Bc5Vl8OFaRGNT7zzq53eeXQaJkWAjxLMW2RtzXYqUjmDaz2mngVXy5kGguJ0AJKvdj8I6PCtc8UdKXzOH4zUfltU6itFt8SMd1Y5nNdg5mEmKkzeAqGvHfXQ+B8FRSZBiG74Jh/2nH1AXryLULjyWDZrEv3QS+LC0ebqLel2WOHYJMS8RAmjWMHaSvdwa0DSvivTFx2dzVx5u/wAqFnZDle517h10AVlOGZ6kZuyNHAbO36yN7GP7AddK8cpJfqj7rAOqssxjZ2uCjDG2iVzQ20W2mN4IpyUf07qvnL3GfGwgaiFssrulwsaPUlbNreCv6FRDtHsW2NplhcA3ixx3VNPYd47j5rkZsC5u8Ob3jTzXo+02IqWRD8bvgPn6KrovFY/p54XEulGKklvrZ38f0dilg1OmpN2b9DhuyPMLLYCePlqu1MDT9Uf0hZZEXOEcY9p3LSnVVLrLnajCk23/ALfoysBzl/BzGX5DNO61kbnHea+yAOZJVjLkDYXiJx7eYivZRG1rBwdLK4eyOgFfNegZblzYGWjUnVx5n9FxeSYr+GZDq+Vz3yHiXXEU8N1F67CRnOGaqlfkjmVnGMrQenM3cq2fZG4SS2Pe3VjWikcZ5gHV7vvO1X3hcnhxeJxgkG44YtcDRzSYzWh8BoU+m9VubGNuE8/CWUhnVsYDAfO5bU08rb/upUt0UOZbAzs1iLZh32P8jofPwVDiMjnZ70Ure+N1POlF7Ai1C48Ybl0h0DXnujJVhhdlcVJugeBzf7A/NRerqk2zmczByWki7s2Ejg1z2td6EjxUoxzSS5mG7K5weFyJ8rrYnNLQaOl17MHiGHfIe4U68V12U5TDhWOt9p7gQ97vePQch0+K1op2saGtoGtFABwAUGY5nZE91dzXU7yKAeZC21DhEpvxZf7G/wAjB+D5lXS0cjwZhw8MZ0LI2B3fQV9areWrN3k2Wx0SCIigSCIiALkM12NlD3PwrmBryXOjfUAOO8scAaA8l16KcKjg9CMoqW5x+W7FSOcHYt7C1pBETKlriN17jSo6UXYItLNs3jwrL5CTU2sa0Vc93BrRxKzKcqjCSijcJouZG0z5cZEyL+XLpYi+gpJIGF3snfRtoFRvqeihmGIxn8wewiP+Qx3tOHKWQf2hfWYWiXBMYA0NnAaAKACx+gCtjTS31evloQcm9jq1QbT7PvxFssJAljBFCaCRh1LCeBrqD1PeL9FRGTi7osaurM86ZluOcbRhXtPEuc0MHW6uo7l12z2RDCMcXOvkko6V+4abmt5NGvr3K3VZtBi+zhIG9/sDx3+lfNRxeM7OjKctElfxM0aGaaiuJz8s/ayPk+0aN7hu9AFmiRsoAFiWQNFfJfH6tSVWbm92ek7kfL3HQAVcdAF0mT5UIW1dq93vHl90KmyfFQRfxJHVedwDSbR5b1Zu2og4B57mj5les6GpYXDLtq045nsr7fv0NPFdrL/HCLtxfP8ARbriM62cngke/DsMsUji8saRfG4+9QH3mk66bleO2pj4RyHy/VXQK9fhMfSqt9jJStucqth5RSzqx5/g8ixmJNpjdh2H33voHU4hjN9ep0Xd4LBshjbGwUawBrR0HzUyw5wAJJoBqSdwHNbVSq5lMYKJlUW0ueOiaYYPane1xaBQ9m0CrpXV0AA3V3mi1J9oJsSS3CUjj1BneK159kzj3nRfWDwceHY+2rnPDjJI43PeaHVzvkpRp5dZf8/JhyvsXWTYszYeGQmpfHG53eWivrVSY/AsnjfE8Va9paefeOo3+Cr9j/5HD/8ATHzVwq5fLN24ElqtTzvE5TjcObDC+cDRskYuuHC5u9pVjkmzE0j2y4lvZsYQ5kVQXOcNzn00AG+nn17NFa8RJq1iCpK4REWuWhERAEREAREQBcfns3/H+1ujgaYuhe5we4ddAF2Cotp9n3YgNliIbLHUCvuvad7HHhzB/XS2jJKWpCabWhV/Tl8YBxnxsLRqIWyzP6VFjfVyr2ZVj3G0YVzTxLpG2DrcDqO5dbs7kIwjDc6+WQgyvpQGm5rRwaP3yGzNxgt9SqKcmW6IvmSQNBc4hoAJJJoABvJK0TYPpcznc/aT2jdEPzHU/LyW3s/tF9MfOA21sZZ2RNQXMcDRxB5lpPcQtAZPigXG1pLiSTcN/muD1ghiHRVGlFu+9lfT++hu4Fwu5tpcrkdFgsB36qb/AHZiv+W3+sf+S13dox9j2gGlTQ1oPAleCq4PEUY5qkGl3po6iaf0tPzPoRjkPJZovqijdG6RzYm73b+g4krXpwlUkoR1bCd9zcyLB9rJ2rvdZozq7n4fpyXSKLDYdsbAxu5op/7VXtNtG3BRg0D3uPssr9UaucabgBx50X1XozALC0Y0o78fE4mJr9pJy4LYuVRbbSEYN9CQHOia8jgxz2h3oaeKvGmuvNQ47BMnjdE8Va8Fp8eI68V0YPLJNlEldNHKNxQaABQAaADgBuC1szzO2J5GpLS1o5udoAPEqHE5BjoDYIziGjRr2OaCRwua46FWeRbKymRs2Ko2w3RxA3e1we9w0JHABbrcI/Nc1/meljo8pwfYwRRcWRsae8AA+tVtoi0G7u5srQIiLACIiAIiIAiIgCIiAIiIAiIgK/Ns8iwoF5LnO0jjaLnvP3W/PcqSSKbGEHFUiiBBGHa6pdTcZnjf+EKvwGJ7SSXEP1e+SRgr9SNhLWsHLdrzW/8ATVuKGTbfn+CnNmNnJyPp2IAAA7HC6AUApeBp3Lo1zGyf8SfFTcKwxA9WNJd6vC6dUVfqt4ehOGxh7wASdAASe5cjHIZHvlP1yadBwHwHgrraLFWxWDfIbR3cfkPFVUcdoA5LwXWfF3nGguGr8fb1OvhIZYOXP09z4leGgk8Fa7P4AtaZX+9Ju6N4ee/yVdgcL9Ilp9SPV3U8B++RWztliXNhjiaS3t5WxOI0IZQucAeobTxKu6tdG5pfET8vuyOMrZIZFu9/shjNqC9xiwbBO4aOkJpCw9XfWPRqrMfloZhsTJI8zTSRSB8hFNACQxjfqtqNylgmbG0MYA1rdABuC089xhMD2jUvAjaOZeQ0D1Xv4xs0onGb0uzsctdWGMnjHGfyhbKjw8VjWt+yGt8hRSLTe5egiIsAIiIAiIgCIiAIiIAiIgCIiAIiIAiIgOEz3KpcLK+RjHPhlcZKtFxjefeBA1tJ1qtDCGfEm2CNzidC9zS2NnVzj8F6Ui2liGlqtSp09dzRybKm4WFsTTdSpc7i5x1c495+S3kUGOxPZRuf9kad+4DzotSpUUU5ye2rLoxu1FFBmM3a4g/ZiFo/Fx9f7VBiZCKNbq5xo0d6YRtrLnHU1c4/v96reyDBl7jO4cxGPQn5ea+Y0qU+lMc+93fcjtycaUb8I6eL9y0yzAiGMM473HmeP6eC1dpMpOJhtYQJGObJETuvbwPQgkeKtUX02jFUYxjDRLY4k25tuXE8wlzMxm2Vronje1zTWvTmOoV1s7k0s8rJ5mOjijN0bXCjnv4PLeDRvHVdpRZW3LEXVkrFKp66sIiLWLQiIgCIiAIiIAiIgCIiAIiIAiIgCIiAIiIAiIgCoto5rnMhHE3O7hu+fkFekrkZcZc6Sc8TbH3cPQD1XnusGK7HDZI7z08uJu4KF55uXrwJHRGaRsLdBveeQH79QuoijDQGtFAAAB0Cr8jy/smXO99+ruY5N/fNWSs6E6P+EoXkvmlq/wAEcVVzSyx2X8vmERF3TUCIiAIiIAiIgCIiAIiIAiIgCIiAIiIAiIgCIiAIiIAiIgK3P8X2cJA3v9geO/0qqnJMD2rwT7kW7k5+/wCOvkmfSOmnbEzW32R+I6k+Ap5FdDgsI2JgY3hvPM8SvNdj8fj3OX0UtPF+/wBjpOXYUEl9UtfL2+5OiIvSnNCIiAIiIAiIgCIiAIiIAiIgCIiAIiIAiIgCIiAIiIAiIgCjxEtjXOpW0E+QqiKuo3GDa5Eoq8kmVGz2BOs7/efW3uJqT4n071doi18DRjSoRjHld97e7La83Oo2wiItwoCIiAIiIAiIgCIiAIiIAiIgCIiAIiID/9k="/>
            <p:cNvSpPr>
              <a:spLocks noChangeAspect="1" noChangeArrowheads="1"/>
            </p:cNvSpPr>
            <p:nvPr/>
          </p:nvSpPr>
          <p:spPr bwMode="auto">
            <a:xfrm>
              <a:off x="1679575" y="-144463"/>
              <a:ext cx="304800" cy="304801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cxnSp>
          <p:nvCxnSpPr>
            <p:cNvPr id="18" name="Straight Connector 17"/>
            <p:cNvCxnSpPr/>
            <p:nvPr/>
          </p:nvCxnSpPr>
          <p:spPr>
            <a:xfrm flipV="1">
              <a:off x="4001711" y="2025867"/>
              <a:ext cx="1946031" cy="23446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V="1">
              <a:off x="4025162" y="3139559"/>
              <a:ext cx="1946031" cy="23446"/>
            </a:xfrm>
            <a:prstGeom prst="line">
              <a:avLst/>
            </a:prstGeom>
            <a:ln w="508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712173" y="2606159"/>
              <a:ext cx="1312986" cy="0"/>
            </a:xfrm>
            <a:prstGeom prst="line">
              <a:avLst/>
            </a:prstGeom>
            <a:ln w="508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729523" y="3511708"/>
              <a:ext cx="0" cy="940721"/>
            </a:xfrm>
            <a:prstGeom prst="line">
              <a:avLst/>
            </a:prstGeom>
            <a:ln w="508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flipV="1">
              <a:off x="2700713" y="4445705"/>
              <a:ext cx="3263756" cy="6724"/>
            </a:xfrm>
            <a:prstGeom prst="line">
              <a:avLst/>
            </a:prstGeom>
            <a:ln w="508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V="1">
              <a:off x="1739157" y="3511708"/>
              <a:ext cx="973016" cy="18922"/>
            </a:xfrm>
            <a:prstGeom prst="line">
              <a:avLst/>
            </a:prstGeom>
            <a:ln w="508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flipV="1">
              <a:off x="4017312" y="2037591"/>
              <a:ext cx="3370" cy="576523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flipH="1" flipV="1">
              <a:off x="4023425" y="2614114"/>
              <a:ext cx="1735" cy="572338"/>
            </a:xfrm>
            <a:prstGeom prst="line">
              <a:avLst/>
            </a:prstGeom>
            <a:ln w="508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flipV="1">
              <a:off x="2729523" y="2588206"/>
              <a:ext cx="0" cy="941476"/>
            </a:xfrm>
            <a:prstGeom prst="line">
              <a:avLst/>
            </a:prstGeom>
            <a:ln w="508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43328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5248984" y="2823239"/>
            <a:ext cx="3970784" cy="28433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GB" dirty="0"/>
          </a:p>
        </p:txBody>
      </p:sp>
      <p:sp>
        <p:nvSpPr>
          <p:cNvPr id="3" name="Rectangle 2"/>
          <p:cNvSpPr/>
          <p:nvPr/>
        </p:nvSpPr>
        <p:spPr>
          <a:xfrm>
            <a:off x="0" y="51523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4400" smtClean="0">
                <a:solidFill>
                  <a:srgbClr val="26ADE4"/>
                </a:solidFill>
                <a:latin typeface="Allerton"/>
                <a:cs typeface="Allerton"/>
              </a:rPr>
              <a:t>Variance co-variance matrix</a:t>
            </a:r>
            <a:endParaRPr lang="en-US" sz="4400" dirty="0"/>
          </a:p>
        </p:txBody>
      </p:sp>
      <p:grpSp>
        <p:nvGrpSpPr>
          <p:cNvPr id="2" name="Group 1"/>
          <p:cNvGrpSpPr/>
          <p:nvPr/>
        </p:nvGrpSpPr>
        <p:grpSpPr>
          <a:xfrm>
            <a:off x="1510817" y="1327899"/>
            <a:ext cx="3398089" cy="3393650"/>
            <a:chOff x="1679575" y="-144463"/>
            <a:chExt cx="4291618" cy="4596892"/>
          </a:xfrm>
        </p:grpSpPr>
        <p:sp>
          <p:nvSpPr>
            <p:cNvPr id="112" name="AutoShape 8" descr="data:image/jpeg;base64,/9j/4AAQSkZJRgABAQAAAQABAAD/2wCEAAkGBhQSEBQUEhQWFRQUFRUUFBUVFBQVFxQVFBQVFBQUFBQXHCYeFxkkGhQUHy8gJCcpLCwsFR4xNTAqNSYrLCkBCQoKDgwOFw8PFykcHBwpLCwpLCwsLCkpKSksKSksKSkpKSksKSkpKSkpLCwpKSwsKSkpLCkpKSksKSkpKSkpLP/AABEIALcBEwMBIgACEQEDEQH/xAAbAAABBQEBAAAAAAAAAAAAAAACAAEDBAUGB//EADUQAAIBAgMFBQYHAQEBAAAAAAABAgMRBCExBRJBUWETcYGRoQYUUrHR8BUiMkKSweHxYhb/xAAZAQADAQEBAAAAAAAAAAAAAAAAAQIDBAX/xAAiEQEBAAICAgMBAQEBAAAAAAAAAQIREhMDMSFBYVEikXH/2gAMAwEAAhEDEQA/APPFIKEiFMKLO3bmTTkR3A3hBshIOLI4sKLGFulmSJlaErDyqNj2mxYVTkSQqFNMbeY9lppxqE8Khm0quly1CoNNaEKpZpVDMVQnp1BpatKqSyqlChVLDkIg1apSr18rE1WTRQqPMIZIniiGBNGZRJqZI48SJMlcwI8lkNFjOQkMliIdyBMlgwCZMCVUSkQ15AQo1gasiPeGk8xkKMg5VLrMiuK4wFjIKwwzMOOIDcNFhbxEmEkcbpSxHuCkKQA8WSwIkySJRJggIhRGR0PYew9hgMojwqNB7oM4gFhVialUM+MixRkMtNWjULSqmbRZdpxDaNCm7lfEU8rlrcIsQ7IJQpolgRolUS0poMlTIEiaOg0pEhNjWyzGuAGpEm9ZFKNTMeVVj0W0yru4cqlyomGpD0SeyCkiOEx3IAawSQohWAGsDukiE0AAIOwh7N57GQ++DuiTON1JVIO5ApEkZANpYsODzIUw6bKCygoojiSRYyGGkR3CTGSUCY9xmAQVSWjIapHIGiwNqYdGjSgZmGZqYeQqlPuFPGRNCJSxUnF24MIVUYhpjDxRqzqSBYpEEUWKbAhSlkVpVRpT1txGSKhEgt0SiHbIZADQyQUUMjoNDKISEBRCGiOmAOhwbjoAewgtwYZvOrg3I1MVzkdO0lwkwEwkIDTJoEKJYlHE8GSxK8ZE1KQwmjEPdGiSpDSFIZoOSBSGCaIYqzLFgJRCnFrDTNTDyMTDzsaeHmTQ1qYGLpq2Y1CRLiVeLJ2msixJG1ht3MsUsG5Z8Fr52/s22gMKYM5PRaGrLYNZR39x2t95FX3FhLCssUFAkpUrs0Hsxxzemgls6TfL0L2nShujpGjHZQS2aNO4zGPE0o7K6k0NmxK1StjIaJFTNiOBjyJY4Zch8aXKMVUmSRoNmwqK5DxpLkHClzjH91fIOOFfI2NwSgVwLmy/cpDGtuiHwHN4rYewSQ9jznfo1gkxkh0gI8SWJGkEijSp2JaciBMkpsYXKciaMipSZapoZJGwooZIdMCO0PGA6HsMlaatIvYWRXnTuhsPMmqb2HZbeaM3CzL8Z5EBbr+y1RRdSC3oZNW1s+NvEoV3+ZKKcberXM6XYM8RKmoU5SUbuyT4rNr/ADiTVdmTVWKqRzel4pXDHP8Ap3D7i7snANUlVUt6VSCupS0lxV7PJ/2U9i+zk3X38Qlu5ySun4dxu16UKcbtqGSy1v4ceBm4vbz/AGLRavV+HAWMyy3pWVxx1tq7XxdGnSaUYJ2yyWbWlkcfPGuUryaa0ty45FXGY11JXlr8u4rThZ55XNcMeLHyZ8mkppjwdyjTiuHm+JewydvkdEz257jpIoD7o9OL4v0JFE0lZ2It0LdJN0fdK2nSLdHsSbot0ey0j3R90k3RbpQ0DdEHujgHicKLGcLHTe5rgB7irnk7erpzdgkamM2RJybisihLCyTs0xkFIeMQ+zaea0HjTfIoGsHFDqmyWFJvgMj00TxlYnobErS0pzz/APLNnCexNaTtNKC56/IVzxnunxt+mF2g8JHc0fYaiofm3nLne3oXcF7JYeLVo3fVt+hHdirrriMFs2dR2jF9/A0v/nXFXm7dFm8zuFg401aMbFVxuye230OvTmKWxUpRs73z7l1OdxtHcrSjpZ/PM9Lp0oxu7JtnF+12DtUVRaSyfel/g8ct0XHSnhKpp05mJh5Gth9Cqh3fsZtJU6VmrtSbRs7RrU8RdtJS3Wk81Z8NHbU4/wBnJNppcH8zsdn4ONryjvPl/hhf83bbH5mnIqo07Teadlr5dBq1O65G/j9juU24Q3V829W09CpX2DU5aHZj5Jr25MvHlv0wVgkrN+IM1FvL1NSewZyfG3evmFP2fayt43Hyhcb/ABTp0stMibDw4eRPSoONt6PfllZZEtPERUrNJZ/54D569FMN+xTpRgldXldKz0zduB02G2bQmvy7st1520OcxsVLdpRd5uSeunidVsXZao07JZ5XfNnPnnf66fHhN+j7Q2LTqRSgoxd1eSjw4oy6vslL9kk11TR18aasO4cjPHzZY+q1y8OOXuPN8VgpU5OMlZr17iHdOj9q7b8Vxs355f0YG6el48+WMteZ5cJjlZEe6KwbiKxrtloFhBDhsaeZ048mWoGfCsWqUmeXY9Ra3MgHQQVNcwmiYKUKMX+1FulhI8Es+hXjzLVGYUQXu65Is0aSveyv3EKqp5ChUF7G2/sjFqM7PR8+Zs1JRautTjoYixpYfaTtk87GOXj+dxrj5PjTWqAwq2KUMddZgvEJjmItaMsWV51l5ldVBOa5lzFNpOVjB9rKd6V1wd7GtWmY+16l4NPuNMYztc3hpGth5GNRyZp4eeRdJ0/s3ilGTT4ncbM2glJX04nmezKtqiOuwuMyzzRjljtpjlp3cYqSv5FSvg6jut6NrZZNkWz9qrcXBLKwVba+tlqc/wAyuj4sZHY1IRbadu7L/hUeKbeeh0dGo39P8K21sAp01upKUc8srrl0N8fJN6rHLx3W4iqwUqas1fho75ZHMYjDy3mms2/1cLFunU6huVzaTixyvIti4GXa3bVop3fHM7TBR/Kn4LocvQxUUtLPjY18Dj8u4z8m618eo6BZailNcXYyam0nkktfQsxqXSbz/ox9NtsT2kwP5+0jdqWuX6bJcephOJ3901wMLbmzY/rirPilkvI6/D5/WNcnm8G95RzbiDYlaAZ3cnDxNYQSQh8hp5BTLcZGfGRNGZw6dzSo1ebLVOsjHjUJYVSeI5NjtPETrcjNjiCSGIDiXJbjUJI1ij2mYUZFaTtoQqhrF2M+Mg1INFtoLHO/QlWOVzMUgo1B8YOVasseRSxb4MpKYu2HMZCttWZYiT4lXG1bwzBnXKWIr3VgoinJWkW6EinJk1KZnWzVwtS0rnQ4LGcNTlaE8zcwk9A1tNunSzx9opRy5kLxz5mdLE5IHtgmAubfwu1nHiS1ttykrJ65N8TnPeAo4gOuex2306XC4CF/ztvuy70W06VOSknZW01XK+Zy8cc73u7gyrt5t3J4ZX3V9mM9R0GPrKUt6CytbgtHr3MWFxdvoc+6snrdh068loy+HxpHP5266jiLq+jL8MSt35HHficrajPHzvfetw+0Y3x2tp5ZHaUsTZaiq1lLV+ZxE8ZN6yfmOsfPL8zy6/MOm/0d0/jpcTgKTyTtLXJ/0ZU8HJa28zMeKk3e+fMKGLkne50YzLH7YZXDL6Xtxcxyl70+SEacqjjHkMSRAKQcZGO22hoNMBTCUh7TYkUg1Mi3h1Iey0sKZJGZVUg4zGnS1GoEqhWjMNTENLSkGmVVUDVQAsbwE2ApgyqD2NHlLIo1qhYqVcjPrTFarGCuSwZXjP78CSMjNovUpmrha+Rh05mhhqxURlGyqw/alWMwrlxktqqEplSMyRTGS2qw6qlVTDUwNaVcXaldTHUxBYUwlMrqQakBpt8JSIVMkVUNhLFh75Cqo6qBs02+Ii3xx7DyZVFzDVQyvel1DVc4+119bVVQNTMf3gKOLSv1yz7w7S62wphKZie8IftkPt/C624qgSmYMaq4Eyrrca5NNf2Pt/CvjbaqBKqc+qo/aB3fg63QqoHGZzfaCVZrmE834Op0/bDOZzsMbwa9CxCdOS1cfl1v/wBK7f4nraVWr119SpORXw8d6DvKCequ7Sa3pQa0tfK+ulmL3WfBX7rP5Mns36Vx0sRJIsz5JrVNd4CrE9iuLXjItUqpz6rBdqOeQrht1tDEFlVTiu2F2z6+pfai+J28ZkimcKsQ+b82P70/ifmx9v4XS7vtAo1Dg1i5fFLzYXvkvifmw7fwumu97QJTOAWNl8UvNhe+z+KXmw7YOqu/Uw1M8+WPn8Uv5MX4jU+OX8n9Q7YOqvRFIJSPPPxOp8c/5S+ovxWp8c/5S+odkHVXoikEpnnf4tU+Of8AKX1C/Gaq/fP+UvqHZB116JvCPO/xyt8c/wCTEPsh9dcr2b6eWeo+4vLqA6jTtbhln1Gkr62WX3mef8u0cakb2u+ubJJQS0b8LfQgjBaedm9Q5R+FvLPXr9QoTWssvXX0HpWy3nbPW+RVkr6pvrf6BxS4p6Pg2Gj0sKquolL7sVVTvLiHLCu3F5Z2/wCiv/pcYmdTr6D72evoyvChm08n1fiW6deUVZpadH3oVuivGI3Ua0z4Z5fJahp34+j+YW9ksoau+XDgKVL7uLmP8mSfX0AcG3nl5ZinSztwfXkN7rHi3ZcW8/IOX6V0sU3bh5DRxyT0kn45ET3I5XfDT/A007qMJN6ZJv1Rnx3fVTanhtmXOXjcNbYk3+aCa6xi/HLMipYGq3+i3VtL/fQt09l8JTWf7Yq7v0b+hvMPJ9b/AOo3E2FxVOb3dyN30tw5eZd9wpvWKXmiPDYSNP8ATHP4ptr018kT3XHPjbRfV+h2+PCyf6+ayv4jlseHK3mC9iRejl4Mtuvd3bzChJvPlqa3DD+FvJnz2LfSVvAhnsafBp+f9GxUrAdr92J6safLKMKpgKi0V7cFu/K9yCdOUdYtd8WvU6OVXRPPvXL5A1laG/HS+64vOz1yetrEXxT6q5nXOKo+XkKVZ8nbxNt04T/VFXWuRUq7Nj+1teN19TO+Oz18qmTNeJ6Py/seOJ7wq9KcXdq6zd1n5ohhiE19/fMyt0qVP2wniCDeT0frf1ExczWHicrvS1yOnjoy0d/vkVpefkRvLR255ZjmQjQdfuEUo1lbN+qGKNTVa7ilk0/v+xnVd7fbz7vHPkMImSbPZ4Se94/3wJp1V62eXLSzEIVnyQKW69W9fvQtqnpuvi13vk15jCM/J8A8bWs9U+vNO3qKdXckrdcumVl6iETJunTvFxlDNK9uvzKkq1rc9V3a2HEXjjJ8I3upqFGdRflje2V7pWv3/eROtkVXq4rTi/PJCEdGPjx9o2lhsVr9VR8XZLzz/wAJqOzqTyW9N8LtrPwtwuIRfGT6P6XaWDjG1qcY52V835q5JFdfJW9W3z5CEaSRBKa5Ljq29Fy09AnWaT4LorLyQhDMo1uK0ZLCOSu/q8/qxCJuV3IqSa2OFZLRXtrvZ5/If3rj9ruGEVEh7a/39/bGlXsIRWy0F1sr8PkWdoXjSVPPeb7SfS6tGPgs8uYhE/Q+2TRnK68b/wBlrtOX9dcrd4hE4rqNO/i7FKvs6EnkrPmu692IRNkvs4zqlNxdn0663sBGqnn4sQjlyx1Wkm4aSur+nmDYQg2J8gVOXL1EIRRv/9k="/>
            <p:cNvSpPr>
              <a:spLocks noChangeAspect="1" noChangeArrowheads="1"/>
            </p:cNvSpPr>
            <p:nvPr/>
          </p:nvSpPr>
          <p:spPr bwMode="auto">
            <a:xfrm>
              <a:off x="1679575" y="-144463"/>
              <a:ext cx="304800" cy="304801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AutoShape 2" descr="data:image/jpeg;base64,/9j/4AAQSkZJRgABAQAAAQABAAD/2wCEAAkGBhAPERQRERASEBUSFRATERYWDxYUFRUVFxgVFhUSFRQXHCYeGBokGxIVHy8gJCgpMCwtFh4xNTAqNScrLCkBCQoKDgwOGQ8PGi0kHyE1MS8tLiwpKSwpLCw1KSw0LSosLCwsLCksLCwpKS8sKiwpLDApKTUsLCwvLCw0LywsKf/AABEIANgA6QMBIgACEQEDEQH/xAAbAAEAAgMBAQAAAAAAAAAAAAAAAwUBBAYHAv/EAEIQAAEDAgMFBQQIBAMJAAAAAAEAAgMREgQFIQYxQVFhE3GBkaEiMrHBFEJSYnKi0fAjNJKyFkOCBxUkU3OD0uHx/8QAGwEBAAIDAQEAAAAAAAAAAAAAAAIDAQQFBgf/xAAxEQACAQIEAggGAgMAAAAAAAAAAQIDEQQSITFBUQUGE2FxgbHxFCIywdHhofAjYpH/2gAMAwEAAhEDEQA/APcUREAREQBERAEREAREQBFU5ptPh8MbXPucPqMFzh38B4lUrv8AaGPq4dxHWQD4NKA7BFzmX7c4eQhrw6Eni6hb/UN3iAr+XENawvc4BoBcTwoBWqAjx2PjgYZJHBrR6ngAOJ6Lj8TtTisUS3DM7Jm640u8XHRvcKnqtSed+YzF76tiYaNb05fiO8nh5K5ia1oDWgADcBuUlG4Kh2z0sms2Jc4/6n+rj8lj/C1NWzuB/DT4OV1el6nlQKqPEZhhdWyduwbwSX+h9oeBV/km10WJIY7+FIdA0nRx+67n0OvetW9VuaZQyb2m0a/nwP4v1UXHkDukXL7J7Quefo05PaNraTvcBvaebhz4ju16hQAREQBERAEREAREQBERAEREAREQBERAFzG120DoqYeE/wAR9LiN7QdABycefAd4Kv35hC00MsYPIyNB8qrz/CzdviZpzr7Rt7jUN8mtosoE+AyZjNXgPdvNdQD0HHvKsw6m7RQXperNgfGMwEco9oAHg4DUfr4qlmx+IZGcGTVpc2ndwaPuk0NOivb1qz4UOkZJ9iteu+nkVhq4NvCQCJgYOA16niVNeoL0vUgT3peoL0vQE96xeobkvQFdnTSxzMQzRzHN16jVp9KeK7/BYoSxskG57WuHiK0XDZprE/ur5EH5KTLtsPo+GjiYwySC8a1tHtOLd2rjQjQearluDvEXAOzrMn63iPoGsHxBPmvuLanHQ6ytbK3j7IH5mbvELFgd4iqsl2ihxY9k2vAq5jt/eOY6/BWqwAiIgCIiAIiIAiIgCKj2i2oZhPYaA+UjRvBo4F36cei5KbMMbPq+dzAeDXFg/pb80B6Q94AJJoBUkngOa8+zbPZsa8sjcY4RpxFw5u51+ytJ7cTaWjEPcHAhzTI+hB3ihJCmwUdjAOO896kkCNuSR8XO9B6UWzgsIIqgEmtN45f/AFfV6XqVgT3peoL0uWQT3peoL0vQE16XqG9L0BNelyhvS9ATXpeob0vQHzmDiY3Aak0A8SAvjAYMRCu9x3nl0CkvWb1gE16XqC9L1kGrjMOYyJojY5hu0/uHzHFd7kWajFQtk3H3Xjk4b/Dce4hcYXLf/wBn8pD54uAtcO8FzT8vJQaB2iIiiAiIgCL5e8NBJIAAJJJoAOZK5LNdu6EswzL/AL7gaf6W7z3miA69ama5gMPC+U62jQcydGjxJC89mzjGyauxDm9Gus9GUWrN2zxR0z3jfRz3EV50JWbAkw5dI500huc4k168/kOVFt3rXYaADlos3qQJ7kuUF6XrIJ70vUF6XoCe9YvUN6XoCa9L1Del6wCa9L1Bel6AnvS9QXpegJ70uUF6XoCe5L1Bel6yCe9L1Bel6AmdLQVPBTbJ51DhnSvlLgX2htGk8XE/ELRfRwody+BEz7I8lFg7uDbHBv07W38THN9aUVvFM14ua4OB3EEEHxC8sdAw8Kd2i+sJipsM6+F5HMcD+Ju4/FYsD1RFU7P5+zFsr7r20vbXd94cwVbLAOF20zp0kn0Zho1lO0+87fQ9Bp49wVDGA0UChM5e97zvc5zj4kk/FfV6ygTXpeob1i9ZBPel6gvS9AT3peoL0vQE96XqC9L0BPesXqG9L0BNel6hvS9ATXpeob0vQE16XqG9YvQE96XqC9L0BPel6gvS9AT3peoL0vQE96XqC9L0BNel6hvS9AbWWZgcNOyUbq0eObT7w+feAvUe2b9oea8hmNQtn/ecv2iosDN8CcPPJGRoHEt6tOrT5fArUvXpuf7PMxbdfZe33H0/KRxC88zTI58MaSMIHBw1Ye53yNCsg1b0vUVCsaoCa9L18wwvkcI42l73aNaPieQHNZmwb4i5rtbHyR3a0JadaHxHmFPI8uYjmV7Gb1i9Q3rF6gSJ70vUF6XoCe9L1E0ErJY6jX0IY4uYHcC4CpA7qhTjFyvbgYckiS9L1CTRYvUDJPel6gvS9AT3peoL0DkBPel6iJoKlHxPYS17S1wpVp3gEBwr4EKSi3Fy4GMyvYkvS9Q3peomSa9L1Bel6AnvS9Qhy+2ROeQ1gLnGtAOgqT3AAlSinJ2Rhuyufd6XqeHJ8Q5jZBDI5rgHAtYXAg8dFLBkGJeaNgl8Yy0ebqBYejsE7mvh4HSvbG3UvIaO86L0f/CuH5Faey+yf0Y9rLQyUo0DUMrv14u4ea6ZRMhYLQdDqsogK6fZ3Cv1dh4/Bgb/AG0XKYnCQzPczCQxsYwlr53AvqRvbExxoafaOnpXs8yDuxks96yS2m+6009Vw+UYtogjDdwY3z4+tVsUYJpsrm+Bc5Vl8OFaRGNT7zzq53eeXQaJkWAjxLMW2RtzXYqUjmDaz2mngVXy5kGguJ0AJKvdj8I6PCtc8UdKXzOH4zUfltU6itFt8SMd1Y5nNdg5mEmKkzeAqGvHfXQ+B8FRSZBiG74Jh/2nH1AXryLULjyWDZrEv3QS+LC0ebqLel2WOHYJMS8RAmjWMHaSvdwa0DSvivTFx2dzVx5u/wAqFnZDle517h10AVlOGZ6kZuyNHAbO36yN7GP7AddK8cpJfqj7rAOqssxjZ2uCjDG2iVzQ20W2mN4IpyUf07qvnL3GfGwgaiFssrulwsaPUlbNreCv6FRDtHsW2NplhcA3ixx3VNPYd47j5rkZsC5u8Ob3jTzXo+02IqWRD8bvgPn6KrovFY/p54XEulGKklvrZ38f0dilg1OmpN2b9DhuyPMLLYCePlqu1MDT9Uf0hZZEXOEcY9p3LSnVVLrLnajCk23/ALfoysBzl/BzGX5DNO61kbnHea+yAOZJVjLkDYXiJx7eYivZRG1rBwdLK4eyOgFfNegZblzYGWjUnVx5n9FxeSYr+GZDq+Vz3yHiXXEU8N1F67CRnOGaqlfkjmVnGMrQenM3cq2fZG4SS2Pe3VjWikcZ5gHV7vvO1X3hcnhxeJxgkG44YtcDRzSYzWh8BoU+m9VubGNuE8/CWUhnVsYDAfO5bU08rb/upUt0UOZbAzs1iLZh32P8jofPwVDiMjnZ70Ure+N1POlF7Ai1C48Ybl0h0DXnujJVhhdlcVJugeBzf7A/NRerqk2zmczByWki7s2Ejg1z2td6EjxUoxzSS5mG7K5weFyJ8rrYnNLQaOl17MHiGHfIe4U68V12U5TDhWOt9p7gQ97vePQch0+K1op2saGtoGtFABwAUGY5nZE91dzXU7yKAeZC21DhEpvxZf7G/wAjB+D5lXS0cjwZhw8MZ0LI2B3fQV9areWrN3k2Wx0SCIigSCIiALkM12NlD3PwrmBryXOjfUAOO8scAaA8l16KcKjg9CMoqW5x+W7FSOcHYt7C1pBETKlriN17jSo6UXYItLNs3jwrL5CTU2sa0Vc93BrRxKzKcqjCSijcJouZG0z5cZEyL+XLpYi+gpJIGF3snfRtoFRvqeihmGIxn8wewiP+Qx3tOHKWQf2hfWYWiXBMYA0NnAaAKACx+gCtjTS31evloQcm9jq1QbT7PvxFssJAljBFCaCRh1LCeBrqD1PeL9FRGTi7osaurM86ZluOcbRhXtPEuc0MHW6uo7l12z2RDCMcXOvkko6V+4abmt5NGvr3K3VZtBi+zhIG9/sDx3+lfNRxeM7OjKctElfxM0aGaaiuJz8s/ayPk+0aN7hu9AFmiRsoAFiWQNFfJfH6tSVWbm92ek7kfL3HQAVcdAF0mT5UIW1dq93vHl90KmyfFQRfxJHVedwDSbR5b1Zu2og4B57mj5les6GpYXDLtq045nsr7fv0NPFdrL/HCLtxfP8ARbriM62cngke/DsMsUji8saRfG4+9QH3mk66bleO2pj4RyHy/VXQK9fhMfSqt9jJStucqth5RSzqx5/g8ixmJNpjdh2H33voHU4hjN9ep0Xd4LBshjbGwUawBrR0HzUyw5wAJJoBqSdwHNbVSq5lMYKJlUW0ueOiaYYPane1xaBQ9m0CrpXV0AA3V3mi1J9oJsSS3CUjj1BneK159kzj3nRfWDwceHY+2rnPDjJI43PeaHVzvkpRp5dZf8/JhyvsXWTYszYeGQmpfHG53eWivrVSY/AsnjfE8Va9paefeOo3+Cr9j/5HD/8ATHzVwq5fLN24ElqtTzvE5TjcObDC+cDRskYuuHC5u9pVjkmzE0j2y4lvZsYQ5kVQXOcNzn00AG+nn17NFa8RJq1iCpK4REWuWhERAEREAREQBcfns3/H+1ujgaYuhe5we4ddAF2Cotp9n3YgNliIbLHUCvuvad7HHhzB/XS2jJKWpCabWhV/Tl8YBxnxsLRqIWyzP6VFjfVyr2ZVj3G0YVzTxLpG2DrcDqO5dbs7kIwjDc6+WQgyvpQGm5rRwaP3yGzNxgt9SqKcmW6IvmSQNBc4hoAJJJoABvJK0TYPpcznc/aT2jdEPzHU/LyW3s/tF9MfOA21sZZ2RNQXMcDRxB5lpPcQtAZPigXG1pLiSTcN/muD1ghiHRVGlFu+9lfT++hu4Fwu5tpcrkdFgsB36qb/AHZiv+W3+sf+S13dox9j2gGlTQ1oPAleCq4PEUY5qkGl3po6iaf0tPzPoRjkPJZovqijdG6RzYm73b+g4krXpwlUkoR1bCd9zcyLB9rJ2rvdZozq7n4fpyXSKLDYdsbAxu5op/7VXtNtG3BRg0D3uPssr9UaucabgBx50X1XozALC0Y0o78fE4mJr9pJy4LYuVRbbSEYN9CQHOia8jgxz2h3oaeKvGmuvNQ47BMnjdE8Va8Fp8eI68V0YPLJNlEldNHKNxQaABQAaADgBuC1szzO2J5GpLS1o5udoAPEqHE5BjoDYIziGjRr2OaCRwua46FWeRbKymRs2Ko2w3RxA3e1we9w0JHABbrcI/Nc1/meljo8pwfYwRRcWRsae8AA+tVtoi0G7u5srQIiLACIiAIiIAiIgCIiAIiIAiIgK/Ns8iwoF5LnO0jjaLnvP3W/PcqSSKbGEHFUiiBBGHa6pdTcZnjf+EKvwGJ7SSXEP1e+SRgr9SNhLWsHLdrzW/8ATVuKGTbfn+CnNmNnJyPp2IAAA7HC6AUApeBp3Lo1zGyf8SfFTcKwxA9WNJd6vC6dUVfqt4ehOGxh7wASdAASe5cjHIZHvlP1yadBwHwHgrraLFWxWDfIbR3cfkPFVUcdoA5LwXWfF3nGguGr8fb1OvhIZYOXP09z4leGgk8Fa7P4AtaZX+9Ju6N4ee/yVdgcL9Ilp9SPV3U8B++RWztliXNhjiaS3t5WxOI0IZQucAeobTxKu6tdG5pfET8vuyOMrZIZFu9/shjNqC9xiwbBO4aOkJpCw9XfWPRqrMfloZhsTJI8zTSRSB8hFNACQxjfqtqNylgmbG0MYA1rdABuC089xhMD2jUvAjaOZeQ0D1Xv4xs0onGb0uzsctdWGMnjHGfyhbKjw8VjWt+yGt8hRSLTe5egiIsAIiIAiIgCIiAIiIAiIgCIiAIiIAiIgOEz3KpcLK+RjHPhlcZKtFxjefeBA1tJ1qtDCGfEm2CNzidC9zS2NnVzj8F6Ui2liGlqtSp09dzRybKm4WFsTTdSpc7i5x1c495+S3kUGOxPZRuf9kad+4DzotSpUUU5ye2rLoxu1FFBmM3a4g/ZiFo/Fx9f7VBiZCKNbq5xo0d6YRtrLnHU1c4/v96reyDBl7jO4cxGPQn5ea+Y0qU+lMc+93fcjtycaUb8I6eL9y0yzAiGMM473HmeP6eC1dpMpOJhtYQJGObJETuvbwPQgkeKtUX02jFUYxjDRLY4k25tuXE8wlzMxm2Vronje1zTWvTmOoV1s7k0s8rJ5mOjijN0bXCjnv4PLeDRvHVdpRZW3LEXVkrFKp66sIiLWLQiIgCIiAIiIAiIgCIiAIiIAiIgCIiAIiIAiIgCoto5rnMhHE3O7hu+fkFekrkZcZc6Sc8TbH3cPQD1XnusGK7HDZI7z08uJu4KF55uXrwJHRGaRsLdBveeQH79QuoijDQGtFAAAB0Cr8jy/smXO99+ruY5N/fNWSs6E6P+EoXkvmlq/wAEcVVzSyx2X8vmERF3TUCIiAIiIAiIgCIiAIiIAiIgCIiAIiIAiIgCIiAIiIAiIgK3P8X2cJA3v9geO/0qqnJMD2rwT7kW7k5+/wCOvkmfSOmnbEzW32R+I6k+Ap5FdDgsI2JgY3hvPM8SvNdj8fj3OX0UtPF+/wBjpOXYUEl9UtfL2+5OiIvSnNCIiAIiIAiIgCIiAIiIAiIgCIiAIiIAiIgCIiAIiIAiIgCjxEtjXOpW0E+QqiKuo3GDa5Eoq8kmVGz2BOs7/efW3uJqT4n071doi18DRjSoRjHld97e7La83Oo2wiItwoCIiAIiIAiIgCIiAIiIAiIgCIiAIiID/9k="/>
            <p:cNvSpPr>
              <a:spLocks noChangeAspect="1" noChangeArrowheads="1"/>
            </p:cNvSpPr>
            <p:nvPr/>
          </p:nvSpPr>
          <p:spPr bwMode="auto">
            <a:xfrm>
              <a:off x="1679575" y="-144463"/>
              <a:ext cx="304800" cy="304801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AutoShape 4" descr="data:image/jpeg;base64,/9j/4AAQSkZJRgABAQAAAQABAAD/2wCEAAkGBhAPERQRERASEBUSFRATERYWDxYUFRUVFxgVFhUSFRQXHCYeGBokGxIVHy8gJCgpMCwtFh4xNTAqNScrLCkBCQoKDgwOGQ8PGi0kHyE1MS8tLiwpKSwpLCw1KSw0LSosLCwsLCksLCwpKS8sKiwpLDApKTUsLCwvLCw0LywsKf/AABEIANgA6QMBIgACEQEDEQH/xAAbAAEAAgMBAQAAAAAAAAAAAAAAAwUBBAYHAv/EAEIQAAEDAgMFBQQIBAMJAAAAAAEAAgMREgQFIQYxQVFhE3GBkaEiMrHBFEJSYnKi0fAjNJKyFkOCBxUkU3OD0uHx/8QAGwEBAAIDAQEAAAAAAAAAAAAAAAIDAQQFBgf/xAAxEQACAQIEAggGAgMAAAAAAAAAAQIDEQQSITFBUQUGE2FxgbHxFCIywdHhofAjYpH/2gAMAwEAAhEDEQA/APcUREAREQBERAEREAREQBFU5ptPh8MbXPucPqMFzh38B4lUrv8AaGPq4dxHWQD4NKA7BFzmX7c4eQhrw6Eni6hb/UN3iAr+XENawvc4BoBcTwoBWqAjx2PjgYZJHBrR6ngAOJ6Lj8TtTisUS3DM7Jm640u8XHRvcKnqtSed+YzF76tiYaNb05fiO8nh5K5ia1oDWgADcBuUlG4Kh2z0sms2Jc4/6n+rj8lj/C1NWzuB/DT4OV1el6nlQKqPEZhhdWyduwbwSX+h9oeBV/km10WJIY7+FIdA0nRx+67n0OvetW9VuaZQyb2m0a/nwP4v1UXHkDukXL7J7Quefo05PaNraTvcBvaebhz4ju16hQAREQBERAEREAREQBERAEREAREQBERAFzG120DoqYeE/wAR9LiN7QdABycefAd4Kv35hC00MsYPIyNB8qrz/CzdviZpzr7Rt7jUN8mtosoE+AyZjNXgPdvNdQD0HHvKsw6m7RQXperNgfGMwEco9oAHg4DUfr4qlmx+IZGcGTVpc2ndwaPuk0NOivb1qz4UOkZJ9iteu+nkVhq4NvCQCJgYOA16niVNeoL0vUgT3peoL0vQE96xeobkvQFdnTSxzMQzRzHN16jVp9KeK7/BYoSxskG57WuHiK0XDZprE/ur5EH5KTLtsPo+GjiYwySC8a1tHtOLd2rjQjQearluDvEXAOzrMn63iPoGsHxBPmvuLanHQ6ytbK3j7IH5mbvELFgd4iqsl2ihxY9k2vAq5jt/eOY6/BWqwAiIgCIiAIiIAiIgCKj2i2oZhPYaA+UjRvBo4F36cei5KbMMbPq+dzAeDXFg/pb80B6Q94AJJoBUkngOa8+zbPZsa8sjcY4RpxFw5u51+ytJ7cTaWjEPcHAhzTI+hB3ihJCmwUdjAOO896kkCNuSR8XO9B6UWzgsIIqgEmtN45f/AFfV6XqVgT3peoL0uWQT3peoL0vQE16XqG9L0BNelyhvS9ATXpeob0vQHzmDiY3Aak0A8SAvjAYMRCu9x3nl0CkvWb1gE16XqC9L1kGrjMOYyJojY5hu0/uHzHFd7kWajFQtk3H3Xjk4b/Dce4hcYXLf/wBn8pD54uAtcO8FzT8vJQaB2iIiiAiIgCL5e8NBJIAAJJJoAOZK5LNdu6EswzL/AL7gaf6W7z3miA69ama5gMPC+U62jQcydGjxJC89mzjGyauxDm9Gus9GUWrN2zxR0z3jfRz3EV50JWbAkw5dI500huc4k168/kOVFt3rXYaADlos3qQJ7kuUF6XrIJ70vUF6XoCe9YvUN6XoCa9L1Del6wCa9L1Bel6AnvS9QXpegJ70uUF6XoCe5L1Bel6yCe9L1Bel6AmdLQVPBTbJ51DhnSvlLgX2htGk8XE/ELRfRwody+BEz7I8lFg7uDbHBv07W38THN9aUVvFM14ua4OB3EEEHxC8sdAw8Kd2i+sJipsM6+F5HMcD+Ju4/FYsD1RFU7P5+zFsr7r20vbXd94cwVbLAOF20zp0kn0Zho1lO0+87fQ9Bp49wVDGA0UChM5e97zvc5zj4kk/FfV6ygTXpeob1i9ZBPel6gvS9AT3peoL0vQE96XqC9L0BPesXqG9L0BNel6hvS9ATXpeob0vQE16XqG9YvQE96XqC9L0BPel6gvS9AT3peoL0vQE96XqC9L0BNel6hvS9AbWWZgcNOyUbq0eObT7w+feAvUe2b9oea8hmNQtn/ecv2iosDN8CcPPJGRoHEt6tOrT5fArUvXpuf7PMxbdfZe33H0/KRxC88zTI58MaSMIHBw1Ye53yNCsg1b0vUVCsaoCa9L18wwvkcI42l73aNaPieQHNZmwb4i5rtbHyR3a0JadaHxHmFPI8uYjmV7Gb1i9Q3rF6gSJ70vUF6XoCe9L1E0ErJY6jX0IY4uYHcC4CpA7qhTjFyvbgYckiS9L1CTRYvUDJPel6gvS9AT3peoL0DkBPel6iJoKlHxPYS17S1wpVp3gEBwr4EKSi3Fy4GMyvYkvS9Q3peomSa9L1Bel6AnvS9Qhy+2ROeQ1gLnGtAOgqT3AAlSinJ2Rhuyufd6XqeHJ8Q5jZBDI5rgHAtYXAg8dFLBkGJeaNgl8Yy0ebqBYejsE7mvh4HSvbG3UvIaO86L0f/CuH5Faey+yf0Y9rLQyUo0DUMrv14u4ea6ZRMhYLQdDqsogK6fZ3Cv1dh4/Bgb/AG0XKYnCQzPczCQxsYwlr53AvqRvbExxoafaOnpXs8yDuxks96yS2m+6009Vw+UYtogjDdwY3z4+tVsUYJpsrm+Bc5Vl8OFaRGNT7zzq53eeXQaJkWAjxLMW2RtzXYqUjmDaz2mngVXy5kGguJ0AJKvdj8I6PCtc8UdKXzOH4zUfltU6itFt8SMd1Y5nNdg5mEmKkzeAqGvHfXQ+B8FRSZBiG74Jh/2nH1AXryLULjyWDZrEv3QS+LC0ebqLel2WOHYJMS8RAmjWMHaSvdwa0DSvivTFx2dzVx5u/wAqFnZDle517h10AVlOGZ6kZuyNHAbO36yN7GP7AddK8cpJfqj7rAOqssxjZ2uCjDG2iVzQ20W2mN4IpyUf07qvnL3GfGwgaiFssrulwsaPUlbNreCv6FRDtHsW2NplhcA3ixx3VNPYd47j5rkZsC5u8Ob3jTzXo+02IqWRD8bvgPn6KrovFY/p54XEulGKklvrZ38f0dilg1OmpN2b9DhuyPMLLYCePlqu1MDT9Uf0hZZEXOEcY9p3LSnVVLrLnajCk23/ALfoysBzl/BzGX5DNO61kbnHea+yAOZJVjLkDYXiJx7eYivZRG1rBwdLK4eyOgFfNegZblzYGWjUnVx5n9FxeSYr+GZDq+Vz3yHiXXEU8N1F67CRnOGaqlfkjmVnGMrQenM3cq2fZG4SS2Pe3VjWikcZ5gHV7vvO1X3hcnhxeJxgkG44YtcDRzSYzWh8BoU+m9VubGNuE8/CWUhnVsYDAfO5bU08rb/upUt0UOZbAzs1iLZh32P8jofPwVDiMjnZ70Ure+N1POlF7Ai1C48Ybl0h0DXnujJVhhdlcVJugeBzf7A/NRerqk2zmczByWki7s2Ejg1z2td6EjxUoxzSS5mG7K5weFyJ8rrYnNLQaOl17MHiGHfIe4U68V12U5TDhWOt9p7gQ97vePQch0+K1op2saGtoGtFABwAUGY5nZE91dzXU7yKAeZC21DhEpvxZf7G/wAjB+D5lXS0cjwZhw8MZ0LI2B3fQV9areWrN3k2Wx0SCIigSCIiALkM12NlD3PwrmBryXOjfUAOO8scAaA8l16KcKjg9CMoqW5x+W7FSOcHYt7C1pBETKlriN17jSo6UXYItLNs3jwrL5CTU2sa0Vc93BrRxKzKcqjCSijcJouZG0z5cZEyL+XLpYi+gpJIGF3snfRtoFRvqeihmGIxn8wewiP+Qx3tOHKWQf2hfWYWiXBMYA0NnAaAKACx+gCtjTS31evloQcm9jq1QbT7PvxFssJAljBFCaCRh1LCeBrqD1PeL9FRGTi7osaurM86ZluOcbRhXtPEuc0MHW6uo7l12z2RDCMcXOvkko6V+4abmt5NGvr3K3VZtBi+zhIG9/sDx3+lfNRxeM7OjKctElfxM0aGaaiuJz8s/ayPk+0aN7hu9AFmiRsoAFiWQNFfJfH6tSVWbm92ek7kfL3HQAVcdAF0mT5UIW1dq93vHl90KmyfFQRfxJHVedwDSbR5b1Zu2og4B57mj5les6GpYXDLtq045nsr7fv0NPFdrL/HCLtxfP8ARbriM62cngke/DsMsUji8saRfG4+9QH3mk66bleO2pj4RyHy/VXQK9fhMfSqt9jJStucqth5RSzqx5/g8ixmJNpjdh2H33voHU4hjN9ep0Xd4LBshjbGwUawBrR0HzUyw5wAJJoBqSdwHNbVSq5lMYKJlUW0ueOiaYYPane1xaBQ9m0CrpXV0AA3V3mi1J9oJsSS3CUjj1BneK159kzj3nRfWDwceHY+2rnPDjJI43PeaHVzvkpRp5dZf8/JhyvsXWTYszYeGQmpfHG53eWivrVSY/AsnjfE8Va9paefeOo3+Cr9j/5HD/8ATHzVwq5fLN24ElqtTzvE5TjcObDC+cDRskYuuHC5u9pVjkmzE0j2y4lvZsYQ5kVQXOcNzn00AG+nn17NFa8RJq1iCpK4REWuWhERAEREAREQBcfns3/H+1ujgaYuhe5we4ddAF2Cotp9n3YgNliIbLHUCvuvad7HHhzB/XS2jJKWpCabWhV/Tl8YBxnxsLRqIWyzP6VFjfVyr2ZVj3G0YVzTxLpG2DrcDqO5dbs7kIwjDc6+WQgyvpQGm5rRwaP3yGzNxgt9SqKcmW6IvmSQNBc4hoAJJJoABvJK0TYPpcznc/aT2jdEPzHU/LyW3s/tF9MfOA21sZZ2RNQXMcDRxB5lpPcQtAZPigXG1pLiSTcN/muD1ghiHRVGlFu+9lfT++hu4Fwu5tpcrkdFgsB36qb/AHZiv+W3+sf+S13dox9j2gGlTQ1oPAleCq4PEUY5qkGl3po6iaf0tPzPoRjkPJZovqijdG6RzYm73b+g4krXpwlUkoR1bCd9zcyLB9rJ2rvdZozq7n4fpyXSKLDYdsbAxu5op/7VXtNtG3BRg0D3uPssr9UaucabgBx50X1XozALC0Y0o78fE4mJr9pJy4LYuVRbbSEYN9CQHOia8jgxz2h3oaeKvGmuvNQ47BMnjdE8Va8Fp8eI68V0YPLJNlEldNHKNxQaABQAaADgBuC1szzO2J5GpLS1o5udoAPEqHE5BjoDYIziGjRr2OaCRwua46FWeRbKymRs2Ko2w3RxA3e1we9w0JHABbrcI/Nc1/meljo8pwfYwRRcWRsae8AA+tVtoi0G7u5srQIiLACIiAIiIAiIgCIiAIiIAiIgK/Ns8iwoF5LnO0jjaLnvP3W/PcqSSKbGEHFUiiBBGHa6pdTcZnjf+EKvwGJ7SSXEP1e+SRgr9SNhLWsHLdrzW/8ATVuKGTbfn+CnNmNnJyPp2IAAA7HC6AUApeBp3Lo1zGyf8SfFTcKwxA9WNJd6vC6dUVfqt4ehOGxh7wASdAASe5cjHIZHvlP1yadBwHwHgrraLFWxWDfIbR3cfkPFVUcdoA5LwXWfF3nGguGr8fb1OvhIZYOXP09z4leGgk8Fa7P4AtaZX+9Ju6N4ee/yVdgcL9Ilp9SPV3U8B++RWztliXNhjiaS3t5WxOI0IZQucAeobTxKu6tdG5pfET8vuyOMrZIZFu9/shjNqC9xiwbBO4aOkJpCw9XfWPRqrMfloZhsTJI8zTSRSB8hFNACQxjfqtqNylgmbG0MYA1rdABuC089xhMD2jUvAjaOZeQ0D1Xv4xs0onGb0uzsctdWGMnjHGfyhbKjw8VjWt+yGt8hRSLTe5egiIsAIiIAiIgCIiAIiIAiIgCIiAIiIAiIgOEz3KpcLK+RjHPhlcZKtFxjefeBA1tJ1qtDCGfEm2CNzidC9zS2NnVzj8F6Ui2liGlqtSp09dzRybKm4WFsTTdSpc7i5x1c495+S3kUGOxPZRuf9kad+4DzotSpUUU5ye2rLoxu1FFBmM3a4g/ZiFo/Fx9f7VBiZCKNbq5xo0d6YRtrLnHU1c4/v96reyDBl7jO4cxGPQn5ea+Y0qU+lMc+93fcjtycaUb8I6eL9y0yzAiGMM473HmeP6eC1dpMpOJhtYQJGObJETuvbwPQgkeKtUX02jFUYxjDRLY4k25tuXE8wlzMxm2Vronje1zTWvTmOoV1s7k0s8rJ5mOjijN0bXCjnv4PLeDRvHVdpRZW3LEXVkrFKp66sIiLWLQiIgCIiAIiIAiIgCIiAIiIAiIgCIiAIiIAiIgCoto5rnMhHE3O7hu+fkFekrkZcZc6Sc8TbH3cPQD1XnusGK7HDZI7z08uJu4KF55uXrwJHRGaRsLdBveeQH79QuoijDQGtFAAAB0Cr8jy/smXO99+ruY5N/fNWSs6E6P+EoXkvmlq/wAEcVVzSyx2X8vmERF3TUCIiAIiIAiIgCIiAIiIAiIgCIiAIiIAiIgCIiAIiIAiIgK3P8X2cJA3v9geO/0qqnJMD2rwT7kW7k5+/wCOvkmfSOmnbEzW32R+I6k+Ap5FdDgsI2JgY3hvPM8SvNdj8fj3OX0UtPF+/wBjpOXYUEl9UtfL2+5OiIvSnNCIiAIiIAiIgCIiAIiIAiIgCIiAIiIAiIgCIiAIiIAiIgCjxEtjXOpW0E+QqiKuo3GDa5Eoq8kmVGz2BOs7/efW3uJqT4n071doi18DRjSoRjHld97e7La83Oo2wiItwoCIiAIiIAiIgCIiAIiIAiIgCIiAIiID/9k="/>
            <p:cNvSpPr>
              <a:spLocks noChangeAspect="1" noChangeArrowheads="1"/>
            </p:cNvSpPr>
            <p:nvPr/>
          </p:nvSpPr>
          <p:spPr bwMode="auto">
            <a:xfrm>
              <a:off x="1679575" y="-144463"/>
              <a:ext cx="304800" cy="304801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cxnSp>
          <p:nvCxnSpPr>
            <p:cNvPr id="115" name="Straight Connector 114"/>
            <p:cNvCxnSpPr/>
            <p:nvPr/>
          </p:nvCxnSpPr>
          <p:spPr>
            <a:xfrm flipV="1">
              <a:off x="4001711" y="2025867"/>
              <a:ext cx="1946031" cy="23446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/>
            <p:nvPr/>
          </p:nvCxnSpPr>
          <p:spPr>
            <a:xfrm flipV="1">
              <a:off x="4025162" y="3139559"/>
              <a:ext cx="1946031" cy="23446"/>
            </a:xfrm>
            <a:prstGeom prst="line">
              <a:avLst/>
            </a:prstGeom>
            <a:ln w="508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/>
            <p:nvPr/>
          </p:nvCxnSpPr>
          <p:spPr>
            <a:xfrm>
              <a:off x="2712173" y="2606159"/>
              <a:ext cx="1312986" cy="0"/>
            </a:xfrm>
            <a:prstGeom prst="line">
              <a:avLst/>
            </a:prstGeom>
            <a:ln w="508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/>
            <p:nvPr/>
          </p:nvCxnSpPr>
          <p:spPr>
            <a:xfrm flipV="1">
              <a:off x="2729523" y="3511708"/>
              <a:ext cx="0" cy="940721"/>
            </a:xfrm>
            <a:prstGeom prst="line">
              <a:avLst/>
            </a:prstGeom>
            <a:ln w="508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/>
            <p:cNvCxnSpPr/>
            <p:nvPr/>
          </p:nvCxnSpPr>
          <p:spPr>
            <a:xfrm flipV="1">
              <a:off x="2700713" y="4445705"/>
              <a:ext cx="3263756" cy="6724"/>
            </a:xfrm>
            <a:prstGeom prst="line">
              <a:avLst/>
            </a:prstGeom>
            <a:ln w="508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/>
            <p:nvPr/>
          </p:nvCxnSpPr>
          <p:spPr>
            <a:xfrm flipV="1">
              <a:off x="1739157" y="3511708"/>
              <a:ext cx="973016" cy="18922"/>
            </a:xfrm>
            <a:prstGeom prst="line">
              <a:avLst/>
            </a:prstGeom>
            <a:ln w="508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/>
            <p:nvPr/>
          </p:nvCxnSpPr>
          <p:spPr>
            <a:xfrm flipV="1">
              <a:off x="4017312" y="2037591"/>
              <a:ext cx="3370" cy="576523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/>
            <p:cNvCxnSpPr/>
            <p:nvPr/>
          </p:nvCxnSpPr>
          <p:spPr>
            <a:xfrm flipH="1" flipV="1">
              <a:off x="4023425" y="2614114"/>
              <a:ext cx="1735" cy="572338"/>
            </a:xfrm>
            <a:prstGeom prst="line">
              <a:avLst/>
            </a:prstGeom>
            <a:ln w="508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/>
            <p:nvPr/>
          </p:nvCxnSpPr>
          <p:spPr>
            <a:xfrm flipV="1">
              <a:off x="2729523" y="2588206"/>
              <a:ext cx="0" cy="941476"/>
            </a:xfrm>
            <a:prstGeom prst="line">
              <a:avLst/>
            </a:prstGeom>
            <a:ln w="508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" name="Straight Connector 4"/>
          <p:cNvCxnSpPr/>
          <p:nvPr/>
        </p:nvCxnSpPr>
        <p:spPr>
          <a:xfrm flipV="1">
            <a:off x="6227805" y="2619484"/>
            <a:ext cx="0" cy="23913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V="1">
            <a:off x="9219768" y="2573977"/>
            <a:ext cx="0" cy="23913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6227805" y="2619484"/>
            <a:ext cx="299196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6227805" y="5010796"/>
            <a:ext cx="299196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V="1">
            <a:off x="7146323" y="2619484"/>
            <a:ext cx="0" cy="23913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V="1">
            <a:off x="8213123" y="2596394"/>
            <a:ext cx="0" cy="23913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6227805" y="3358542"/>
            <a:ext cx="299196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6227805" y="4227634"/>
            <a:ext cx="299196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6534600" y="2730046"/>
            <a:ext cx="6014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F27435"/>
                </a:solidFill>
              </a:rPr>
              <a:t>10</a:t>
            </a:r>
            <a:endParaRPr lang="en-US" sz="3200" dirty="0">
              <a:solidFill>
                <a:srgbClr val="F27435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7483195" y="3486231"/>
            <a:ext cx="6014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F27435"/>
                </a:solidFill>
              </a:rPr>
              <a:t>10</a:t>
            </a:r>
            <a:endParaRPr lang="en-US" sz="3200" dirty="0">
              <a:solidFill>
                <a:srgbClr val="F27435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8375242" y="4294395"/>
            <a:ext cx="6014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smtClean="0">
                <a:solidFill>
                  <a:srgbClr val="F27435"/>
                </a:solidFill>
              </a:rPr>
              <a:t>10</a:t>
            </a:r>
            <a:endParaRPr lang="en-US" sz="3200" dirty="0">
              <a:solidFill>
                <a:srgbClr val="F27435"/>
              </a:solidFill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 flipH="1" flipV="1">
            <a:off x="1611078" y="2320385"/>
            <a:ext cx="3292504" cy="43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3035457" y="1718834"/>
            <a:ext cx="6527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F27435"/>
                </a:solidFill>
              </a:rPr>
              <a:t>10</a:t>
            </a:r>
            <a:endParaRPr lang="en-US" sz="3600" dirty="0">
              <a:solidFill>
                <a:srgbClr val="F2743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401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5248984" y="2823239"/>
            <a:ext cx="3970784" cy="28433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GB" dirty="0"/>
          </a:p>
        </p:txBody>
      </p:sp>
      <p:sp>
        <p:nvSpPr>
          <p:cNvPr id="3" name="Rectangle 2"/>
          <p:cNvSpPr/>
          <p:nvPr/>
        </p:nvSpPr>
        <p:spPr>
          <a:xfrm>
            <a:off x="0" y="51523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4400" smtClean="0">
                <a:solidFill>
                  <a:srgbClr val="26ADE4"/>
                </a:solidFill>
                <a:latin typeface="Allerton"/>
                <a:cs typeface="Allerton"/>
              </a:rPr>
              <a:t>Variance co-variance matrix</a:t>
            </a:r>
            <a:endParaRPr lang="en-US" sz="4400" dirty="0"/>
          </a:p>
        </p:txBody>
      </p:sp>
      <p:grpSp>
        <p:nvGrpSpPr>
          <p:cNvPr id="2" name="Group 1"/>
          <p:cNvGrpSpPr/>
          <p:nvPr/>
        </p:nvGrpSpPr>
        <p:grpSpPr>
          <a:xfrm>
            <a:off x="1510817" y="1327899"/>
            <a:ext cx="3398089" cy="3393650"/>
            <a:chOff x="1679575" y="-144463"/>
            <a:chExt cx="4291618" cy="4596892"/>
          </a:xfrm>
        </p:grpSpPr>
        <p:sp>
          <p:nvSpPr>
            <p:cNvPr id="112" name="AutoShape 8" descr="data:image/jpeg;base64,/9j/4AAQSkZJRgABAQAAAQABAAD/2wCEAAkGBhQSEBQUEhQWFRQUFRUUFBUVFBQVFxQVFBQVFBQUFBQXHCYeFxkkGhQUHy8gJCcpLCwsFR4xNTAqNSYrLCkBCQoKDgwOFw8PFykcHBwpLCwpLCwsLCkpKSksKSksKSkpKSksKSkpKSkpLCwpKSwsKSkpLCkpKSksKSkpKSkpLP/AABEIALcBEwMBIgACEQEDEQH/xAAbAAABBQEBAAAAAAAAAAAAAAACAAEDBAUGB//EADUQAAIBAgMFBQYHAQEBAAAAAAABAgMRBCExBRJBUWETcYGRoQYUUrHR8BUiMkKSweHxYhb/xAAZAQADAQEBAAAAAAAAAAAAAAAAAQIDBAX/xAAiEQEBAAICAgMBAQEBAAAAAAAAAQIREhMDMSFBYVEikXH/2gAMAwEAAhEDEQA/APPFIKEiFMKLO3bmTTkR3A3hBshIOLI4sKLGFulmSJlaErDyqNj2mxYVTkSQqFNMbeY9lppxqE8Khm0quly1CoNNaEKpZpVDMVQnp1BpatKqSyqlChVLDkIg1apSr18rE1WTRQqPMIZIniiGBNGZRJqZI48SJMlcwI8lkNFjOQkMliIdyBMlgwCZMCVUSkQ15AQo1gasiPeGk8xkKMg5VLrMiuK4wFjIKwwzMOOIDcNFhbxEmEkcbpSxHuCkKQA8WSwIkySJRJggIhRGR0PYew9hgMojwqNB7oM4gFhVialUM+MixRkMtNWjULSqmbRZdpxDaNCm7lfEU8rlrcIsQ7IJQpolgRolUS0poMlTIEiaOg0pEhNjWyzGuAGpEm9ZFKNTMeVVj0W0yru4cqlyomGpD0SeyCkiOEx3IAawSQohWAGsDukiE0AAIOwh7N57GQ++DuiTON1JVIO5ApEkZANpYsODzIUw6bKCygoojiSRYyGGkR3CTGSUCY9xmAQVSWjIapHIGiwNqYdGjSgZmGZqYeQqlPuFPGRNCJSxUnF24MIVUYhpjDxRqzqSBYpEEUWKbAhSlkVpVRpT1txGSKhEgt0SiHbIZADQyQUUMjoNDKISEBRCGiOmAOhwbjoAewgtwYZvOrg3I1MVzkdO0lwkwEwkIDTJoEKJYlHE8GSxK8ZE1KQwmjEPdGiSpDSFIZoOSBSGCaIYqzLFgJRCnFrDTNTDyMTDzsaeHmTQ1qYGLpq2Y1CRLiVeLJ2msixJG1ht3MsUsG5Z8Fr52/s22gMKYM5PRaGrLYNZR39x2t95FX3FhLCssUFAkpUrs0Hsxxzemgls6TfL0L2nShujpGjHZQS2aNO4zGPE0o7K6k0NmxK1StjIaJFTNiOBjyJY4Zch8aXKMVUmSRoNmwqK5DxpLkHClzjH91fIOOFfI2NwSgVwLmy/cpDGtuiHwHN4rYewSQ9jznfo1gkxkh0gI8SWJGkEijSp2JaciBMkpsYXKciaMipSZapoZJGwooZIdMCO0PGA6HsMlaatIvYWRXnTuhsPMmqb2HZbeaM3CzL8Z5EBbr+y1RRdSC3oZNW1s+NvEoV3+ZKKcberXM6XYM8RKmoU5SUbuyT4rNr/ADiTVdmTVWKqRzel4pXDHP8Ap3D7i7snANUlVUt6VSCupS0lxV7PJ/2U9i+zk3X38Qlu5ySun4dxu16UKcbtqGSy1v4ceBm4vbz/AGLRavV+HAWMyy3pWVxx1tq7XxdGnSaUYJ2yyWbWlkcfPGuUryaa0ty45FXGY11JXlr8u4rThZ55XNcMeLHyZ8mkppjwdyjTiuHm+JewydvkdEz257jpIoD7o9OL4v0JFE0lZ2It0LdJN0fdK2nSLdHsSbot0ey0j3R90k3RbpQ0DdEHujgHicKLGcLHTe5rgB7irnk7erpzdgkamM2RJybisihLCyTs0xkFIeMQ+zaea0HjTfIoGsHFDqmyWFJvgMj00TxlYnobErS0pzz/APLNnCexNaTtNKC56/IVzxnunxt+mF2g8JHc0fYaiofm3nLne3oXcF7JYeLVo3fVt+hHdirrriMFs2dR2jF9/A0v/nXFXm7dFm8zuFg401aMbFVxuye230OvTmKWxUpRs73z7l1OdxtHcrSjpZ/PM9Lp0oxu7JtnF+12DtUVRaSyfel/g8ct0XHSnhKpp05mJh5Gth9Cqh3fsZtJU6VmrtSbRs7RrU8RdtJS3Wk81Z8NHbU4/wBnJNppcH8zsdn4ONryjvPl/hhf83bbH5mnIqo07Teadlr5dBq1O65G/j9juU24Q3V829W09CpX2DU5aHZj5Jr25MvHlv0wVgkrN+IM1FvL1NSewZyfG3evmFP2fayt43Hyhcb/ABTp0stMibDw4eRPSoONt6PfllZZEtPERUrNJZ/54D569FMN+xTpRgldXldKz0zduB02G2bQmvy7st1520OcxsVLdpRd5uSeunidVsXZao07JZ5XfNnPnnf66fHhN+j7Q2LTqRSgoxd1eSjw4oy6vslL9kk11TR18aasO4cjPHzZY+q1y8OOXuPN8VgpU5OMlZr17iHdOj9q7b8Vxs355f0YG6el48+WMteZ5cJjlZEe6KwbiKxrtloFhBDhsaeZ048mWoGfCsWqUmeXY9Ra3MgHQQVNcwmiYKUKMX+1FulhI8Es+hXjzLVGYUQXu65Is0aSveyv3EKqp5ChUF7G2/sjFqM7PR8+Zs1JRautTjoYixpYfaTtk87GOXj+dxrj5PjTWqAwq2KUMddZgvEJjmItaMsWV51l5ldVBOa5lzFNpOVjB9rKd6V1wd7GtWmY+16l4NPuNMYztc3hpGth5GNRyZp4eeRdJ0/s3ilGTT4ncbM2glJX04nmezKtqiOuwuMyzzRjljtpjlp3cYqSv5FSvg6jut6NrZZNkWz9qrcXBLKwVba+tlqc/wAyuj4sZHY1IRbadu7L/hUeKbeeh0dGo39P8K21sAp01upKUc8srrl0N8fJN6rHLx3W4iqwUqas1fho75ZHMYjDy3mms2/1cLFunU6huVzaTixyvIti4GXa3bVop3fHM7TBR/Kn4LocvQxUUtLPjY18Dj8u4z8m618eo6BZailNcXYyam0nkktfQsxqXSbz/ox9NtsT2kwP5+0jdqWuX6bJcephOJ3901wMLbmzY/rirPilkvI6/D5/WNcnm8G95RzbiDYlaAZ3cnDxNYQSQh8hp5BTLcZGfGRNGZw6dzSo1ebLVOsjHjUJYVSeI5NjtPETrcjNjiCSGIDiXJbjUJI1ij2mYUZFaTtoQqhrF2M+Mg1INFtoLHO/QlWOVzMUgo1B8YOVasseRSxb4MpKYu2HMZCttWZYiT4lXG1bwzBnXKWIr3VgoinJWkW6EinJk1KZnWzVwtS0rnQ4LGcNTlaE8zcwk9A1tNunSzx9opRy5kLxz5mdLE5IHtgmAubfwu1nHiS1ttykrJ65N8TnPeAo4gOuex2306XC4CF/ztvuy70W06VOSknZW01XK+Zy8cc73u7gyrt5t3J4ZX3V9mM9R0GPrKUt6CytbgtHr3MWFxdvoc+6snrdh068loy+HxpHP5266jiLq+jL8MSt35HHficrajPHzvfetw+0Y3x2tp5ZHaUsTZaiq1lLV+ZxE8ZN6yfmOsfPL8zy6/MOm/0d0/jpcTgKTyTtLXJ/0ZU8HJa28zMeKk3e+fMKGLkne50YzLH7YZXDL6Xtxcxyl70+SEacqjjHkMSRAKQcZGO22hoNMBTCUh7TYkUg1Mi3h1Iey0sKZJGZVUg4zGnS1GoEqhWjMNTENLSkGmVVUDVQAsbwE2ApgyqD2NHlLIo1qhYqVcjPrTFarGCuSwZXjP78CSMjNovUpmrha+Rh05mhhqxURlGyqw/alWMwrlxktqqEplSMyRTGS2qw6qlVTDUwNaVcXaldTHUxBYUwlMrqQakBpt8JSIVMkVUNhLFh75Cqo6qBs02+Ii3xx7DyZVFzDVQyvel1DVc4+119bVVQNTMf3gKOLSv1yz7w7S62wphKZie8IftkPt/C624qgSmYMaq4Eyrrca5NNf2Pt/CvjbaqBKqc+qo/aB3fg63QqoHGZzfaCVZrmE834Op0/bDOZzsMbwa9CxCdOS1cfl1v/wBK7f4nraVWr119SpORXw8d6DvKCequ7Sa3pQa0tfK+ulmL3WfBX7rP5Mns36Vx0sRJIsz5JrVNd4CrE9iuLXjItUqpz6rBdqOeQrht1tDEFlVTiu2F2z6+pfai+J28ZkimcKsQ+b82P70/ifmx9v4XS7vtAo1Dg1i5fFLzYXvkvifmw7fwumu97QJTOAWNl8UvNhe+z+KXmw7YOqu/Uw1M8+WPn8Uv5MX4jU+OX8n9Q7YOqvRFIJSPPPxOp8c/5S+ovxWp8c/5S+odkHVXoikEpnnf4tU+Of8AKX1C/Gaq/fP+UvqHZB116JvCPO/xyt8c/wCTEPsh9dcr2b6eWeo+4vLqA6jTtbhln1Gkr62WX3mef8u0cakb2u+ubJJQS0b8LfQgjBaedm9Q5R+FvLPXr9QoTWssvXX0HpWy3nbPW+RVkr6pvrf6BxS4p6Pg2Gj0sKquolL7sVVTvLiHLCu3F5Z2/wCiv/pcYmdTr6D72evoyvChm08n1fiW6deUVZpadH3oVuivGI3Ua0z4Z5fJahp34+j+YW9ksoau+XDgKVL7uLmP8mSfX0AcG3nl5ZinSztwfXkN7rHi3ZcW8/IOX6V0sU3bh5DRxyT0kn45ET3I5XfDT/A007qMJN6ZJv1Rnx3fVTanhtmXOXjcNbYk3+aCa6xi/HLMipYGq3+i3VtL/fQt09l8JTWf7Yq7v0b+hvMPJ9b/AOo3E2FxVOb3dyN30tw5eZd9wpvWKXmiPDYSNP8ATHP4ptr018kT3XHPjbRfV+h2+PCyf6+ayv4jlseHK3mC9iRejl4Mtuvd3bzChJvPlqa3DD+FvJnz2LfSVvAhnsafBp+f9GxUrAdr92J6safLKMKpgKi0V7cFu/K9yCdOUdYtd8WvU6OVXRPPvXL5A1laG/HS+64vOz1yetrEXxT6q5nXOKo+XkKVZ8nbxNt04T/VFXWuRUq7Nj+1teN19TO+Oz18qmTNeJ6Py/seOJ7wq9KcXdq6zd1n5ohhiE19/fMyt0qVP2wniCDeT0frf1ExczWHicrvS1yOnjoy0d/vkVpefkRvLR255ZjmQjQdfuEUo1lbN+qGKNTVa7ilk0/v+xnVd7fbz7vHPkMImSbPZ4Se94/3wJp1V62eXLSzEIVnyQKW69W9fvQtqnpuvi13vk15jCM/J8A8bWs9U+vNO3qKdXckrdcumVl6iETJunTvFxlDNK9uvzKkq1rc9V3a2HEXjjJ8I3upqFGdRflje2V7pWv3/eROtkVXq4rTi/PJCEdGPjx9o2lhsVr9VR8XZLzz/wAJqOzqTyW9N8LtrPwtwuIRfGT6P6XaWDjG1qcY52V835q5JFdfJW9W3z5CEaSRBKa5Ljq29Fy09AnWaT4LorLyQhDMo1uK0ZLCOSu/q8/qxCJuV3IqSa2OFZLRXtrvZ5/If3rj9ruGEVEh7a/39/bGlXsIRWy0F1sr8PkWdoXjSVPPeb7SfS6tGPgs8uYhE/Q+2TRnK68b/wBlrtOX9dcrd4hE4rqNO/i7FKvs6EnkrPmu692IRNkvs4zqlNxdn0663sBGqnn4sQjlyx1Wkm4aSur+nmDYQg2J8gVOXL1EIRRv/9k="/>
            <p:cNvSpPr>
              <a:spLocks noChangeAspect="1" noChangeArrowheads="1"/>
            </p:cNvSpPr>
            <p:nvPr/>
          </p:nvSpPr>
          <p:spPr bwMode="auto">
            <a:xfrm>
              <a:off x="1679575" y="-144463"/>
              <a:ext cx="304800" cy="304801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AutoShape 2" descr="data:image/jpeg;base64,/9j/4AAQSkZJRgABAQAAAQABAAD/2wCEAAkGBhAPERQRERASEBUSFRATERYWDxYUFRUVFxgVFhUSFRQXHCYeGBokGxIVHy8gJCgpMCwtFh4xNTAqNScrLCkBCQoKDgwOGQ8PGi0kHyE1MS8tLiwpKSwpLCw1KSw0LSosLCwsLCksLCwpKS8sKiwpLDApKTUsLCwvLCw0LywsKf/AABEIANgA6QMBIgACEQEDEQH/xAAbAAEAAgMBAQAAAAAAAAAAAAAAAwUBBAYHAv/EAEIQAAEDAgMFBQQIBAMJAAAAAAEAAgMREgQFIQYxQVFhE3GBkaEiMrHBFEJSYnKi0fAjNJKyFkOCBxUkU3OD0uHx/8QAGwEBAAIDAQEAAAAAAAAAAAAAAAIDAQQFBgf/xAAxEQACAQIEAggGAgMAAAAAAAAAAQIDEQQSITFBUQUGE2FxgbHxFCIywdHhofAjYpH/2gAMAwEAAhEDEQA/APcUREAREQBERAEREAREQBFU5ptPh8MbXPucPqMFzh38B4lUrv8AaGPq4dxHWQD4NKA7BFzmX7c4eQhrw6Eni6hb/UN3iAr+XENawvc4BoBcTwoBWqAjx2PjgYZJHBrR6ngAOJ6Lj8TtTisUS3DM7Jm640u8XHRvcKnqtSed+YzF76tiYaNb05fiO8nh5K5ia1oDWgADcBuUlG4Kh2z0sms2Jc4/6n+rj8lj/C1NWzuB/DT4OV1el6nlQKqPEZhhdWyduwbwSX+h9oeBV/km10WJIY7+FIdA0nRx+67n0OvetW9VuaZQyb2m0a/nwP4v1UXHkDukXL7J7Quefo05PaNraTvcBvaebhz4ju16hQAREQBERAEREAREQBERAEREAREQBERAFzG120DoqYeE/wAR9LiN7QdABycefAd4Kv35hC00MsYPIyNB8qrz/CzdviZpzr7Rt7jUN8mtosoE+AyZjNXgPdvNdQD0HHvKsw6m7RQXperNgfGMwEco9oAHg4DUfr4qlmx+IZGcGTVpc2ndwaPuk0NOivb1qz4UOkZJ9iteu+nkVhq4NvCQCJgYOA16niVNeoL0vUgT3peoL0vQE96xeobkvQFdnTSxzMQzRzHN16jVp9KeK7/BYoSxskG57WuHiK0XDZprE/ur5EH5KTLtsPo+GjiYwySC8a1tHtOLd2rjQjQearluDvEXAOzrMn63iPoGsHxBPmvuLanHQ6ytbK3j7IH5mbvELFgd4iqsl2ihxY9k2vAq5jt/eOY6/BWqwAiIgCIiAIiIAiIgCKj2i2oZhPYaA+UjRvBo4F36cei5KbMMbPq+dzAeDXFg/pb80B6Q94AJJoBUkngOa8+zbPZsa8sjcY4RpxFw5u51+ytJ7cTaWjEPcHAhzTI+hB3ihJCmwUdjAOO896kkCNuSR8XO9B6UWzgsIIqgEmtN45f/AFfV6XqVgT3peoL0uWQT3peoL0vQE16XqG9L0BNelyhvS9ATXpeob0vQHzmDiY3Aak0A8SAvjAYMRCu9x3nl0CkvWb1gE16XqC9L1kGrjMOYyJojY5hu0/uHzHFd7kWajFQtk3H3Xjk4b/Dce4hcYXLf/wBn8pD54uAtcO8FzT8vJQaB2iIiiAiIgCL5e8NBJIAAJJJoAOZK5LNdu6EswzL/AL7gaf6W7z3miA69ama5gMPC+U62jQcydGjxJC89mzjGyauxDm9Gus9GUWrN2zxR0z3jfRz3EV50JWbAkw5dI500huc4k168/kOVFt3rXYaADlos3qQJ7kuUF6XrIJ70vUF6XoCe9YvUN6XoCa9L1Del6wCa9L1Bel6AnvS9QXpegJ70uUF6XoCe5L1Bel6yCe9L1Bel6AmdLQVPBTbJ51DhnSvlLgX2htGk8XE/ELRfRwody+BEz7I8lFg7uDbHBv07W38THN9aUVvFM14ua4OB3EEEHxC8sdAw8Kd2i+sJipsM6+F5HMcD+Ju4/FYsD1RFU7P5+zFsr7r20vbXd94cwVbLAOF20zp0kn0Zho1lO0+87fQ9Bp49wVDGA0UChM5e97zvc5zj4kk/FfV6ygTXpeob1i9ZBPel6gvS9AT3peoL0vQE96XqC9L0BPesXqG9L0BNel6hvS9ATXpeob0vQE16XqG9YvQE96XqC9L0BPel6gvS9AT3peoL0vQE96XqC9L0BNel6hvS9AbWWZgcNOyUbq0eObT7w+feAvUe2b9oea8hmNQtn/ecv2iosDN8CcPPJGRoHEt6tOrT5fArUvXpuf7PMxbdfZe33H0/KRxC88zTI58MaSMIHBw1Ye53yNCsg1b0vUVCsaoCa9L18wwvkcI42l73aNaPieQHNZmwb4i5rtbHyR3a0JadaHxHmFPI8uYjmV7Gb1i9Q3rF6gSJ70vUF6XoCe9L1E0ErJY6jX0IY4uYHcC4CpA7qhTjFyvbgYckiS9L1CTRYvUDJPel6gvS9AT3peoL0DkBPel6iJoKlHxPYS17S1wpVp3gEBwr4EKSi3Fy4GMyvYkvS9Q3peomSa9L1Bel6AnvS9Qhy+2ROeQ1gLnGtAOgqT3AAlSinJ2Rhuyufd6XqeHJ8Q5jZBDI5rgHAtYXAg8dFLBkGJeaNgl8Yy0ebqBYejsE7mvh4HSvbG3UvIaO86L0f/CuH5Faey+yf0Y9rLQyUo0DUMrv14u4ea6ZRMhYLQdDqsogK6fZ3Cv1dh4/Bgb/AG0XKYnCQzPczCQxsYwlr53AvqRvbExxoafaOnpXs8yDuxks96yS2m+6009Vw+UYtogjDdwY3z4+tVsUYJpsrm+Bc5Vl8OFaRGNT7zzq53eeXQaJkWAjxLMW2RtzXYqUjmDaz2mngVXy5kGguJ0AJKvdj8I6PCtc8UdKXzOH4zUfltU6itFt8SMd1Y5nNdg5mEmKkzeAqGvHfXQ+B8FRSZBiG74Jh/2nH1AXryLULjyWDZrEv3QS+LC0ebqLel2WOHYJMS8RAmjWMHaSvdwa0DSvivTFx2dzVx5u/wAqFnZDle517h10AVlOGZ6kZuyNHAbO36yN7GP7AddK8cpJfqj7rAOqssxjZ2uCjDG2iVzQ20W2mN4IpyUf07qvnL3GfGwgaiFssrulwsaPUlbNreCv6FRDtHsW2NplhcA3ixx3VNPYd47j5rkZsC5u8Ob3jTzXo+02IqWRD8bvgPn6KrovFY/p54XEulGKklvrZ38f0dilg1OmpN2b9DhuyPMLLYCePlqu1MDT9Uf0hZZEXOEcY9p3LSnVVLrLnajCk23/ALfoysBzl/BzGX5DNO61kbnHea+yAOZJVjLkDYXiJx7eYivZRG1rBwdLK4eyOgFfNegZblzYGWjUnVx5n9FxeSYr+GZDq+Vz3yHiXXEU8N1F67CRnOGaqlfkjmVnGMrQenM3cq2fZG4SS2Pe3VjWikcZ5gHV7vvO1X3hcnhxeJxgkG44YtcDRzSYzWh8BoU+m9VubGNuE8/CWUhnVsYDAfO5bU08rb/upUt0UOZbAzs1iLZh32P8jofPwVDiMjnZ70Ure+N1POlF7Ai1C48Ybl0h0DXnujJVhhdlcVJugeBzf7A/NRerqk2zmczByWki7s2Ejg1z2td6EjxUoxzSS5mG7K5weFyJ8rrYnNLQaOl17MHiGHfIe4U68V12U5TDhWOt9p7gQ97vePQch0+K1op2saGtoGtFABwAUGY5nZE91dzXU7yKAeZC21DhEpvxZf7G/wAjB+D5lXS0cjwZhw8MZ0LI2B3fQV9areWrN3k2Wx0SCIigSCIiALkM12NlD3PwrmBryXOjfUAOO8scAaA8l16KcKjg9CMoqW5x+W7FSOcHYt7C1pBETKlriN17jSo6UXYItLNs3jwrL5CTU2sa0Vc93BrRxKzKcqjCSijcJouZG0z5cZEyL+XLpYi+gpJIGF3snfRtoFRvqeihmGIxn8wewiP+Qx3tOHKWQf2hfWYWiXBMYA0NnAaAKACx+gCtjTS31evloQcm9jq1QbT7PvxFssJAljBFCaCRh1LCeBrqD1PeL9FRGTi7osaurM86ZluOcbRhXtPEuc0MHW6uo7l12z2RDCMcXOvkko6V+4abmt5NGvr3K3VZtBi+zhIG9/sDx3+lfNRxeM7OjKctElfxM0aGaaiuJz8s/ayPk+0aN7hu9AFmiRsoAFiWQNFfJfH6tSVWbm92ek7kfL3HQAVcdAF0mT5UIW1dq93vHl90KmyfFQRfxJHVedwDSbR5b1Zu2og4B57mj5les6GpYXDLtq045nsr7fv0NPFdrL/HCLtxfP8ARbriM62cngke/DsMsUji8saRfG4+9QH3mk66bleO2pj4RyHy/VXQK9fhMfSqt9jJStucqth5RSzqx5/g8ixmJNpjdh2H33voHU4hjN9ep0Xd4LBshjbGwUawBrR0HzUyw5wAJJoBqSdwHNbVSq5lMYKJlUW0ueOiaYYPane1xaBQ9m0CrpXV0AA3V3mi1J9oJsSS3CUjj1BneK159kzj3nRfWDwceHY+2rnPDjJI43PeaHVzvkpRp5dZf8/JhyvsXWTYszYeGQmpfHG53eWivrVSY/AsnjfE8Va9paefeOo3+Cr9j/5HD/8ATHzVwq5fLN24ElqtTzvE5TjcObDC+cDRskYuuHC5u9pVjkmzE0j2y4lvZsYQ5kVQXOcNzn00AG+nn17NFa8RJq1iCpK4REWuWhERAEREAREQBcfns3/H+1ujgaYuhe5we4ddAF2Cotp9n3YgNliIbLHUCvuvad7HHhzB/XS2jJKWpCabWhV/Tl8YBxnxsLRqIWyzP6VFjfVyr2ZVj3G0YVzTxLpG2DrcDqO5dbs7kIwjDc6+WQgyvpQGm5rRwaP3yGzNxgt9SqKcmW6IvmSQNBc4hoAJJJoABvJK0TYPpcznc/aT2jdEPzHU/LyW3s/tF9MfOA21sZZ2RNQXMcDRxB5lpPcQtAZPigXG1pLiSTcN/muD1ghiHRVGlFu+9lfT++hu4Fwu5tpcrkdFgsB36qb/AHZiv+W3+sf+S13dox9j2gGlTQ1oPAleCq4PEUY5qkGl3po6iaf0tPzPoRjkPJZovqijdG6RzYm73b+g4krXpwlUkoR1bCd9zcyLB9rJ2rvdZozq7n4fpyXSKLDYdsbAxu5op/7VXtNtG3BRg0D3uPssr9UaucabgBx50X1XozALC0Y0o78fE4mJr9pJy4LYuVRbbSEYN9CQHOia8jgxz2h3oaeKvGmuvNQ47BMnjdE8Va8Fp8eI68V0YPLJNlEldNHKNxQaABQAaADgBuC1szzO2J5GpLS1o5udoAPEqHE5BjoDYIziGjRr2OaCRwua46FWeRbKymRs2Ko2w3RxA3e1we9w0JHABbrcI/Nc1/meljo8pwfYwRRcWRsae8AA+tVtoi0G7u5srQIiLACIiAIiIAiIgCIiAIiIAiIgK/Ns8iwoF5LnO0jjaLnvP3W/PcqSSKbGEHFUiiBBGHa6pdTcZnjf+EKvwGJ7SSXEP1e+SRgr9SNhLWsHLdrzW/8ATVuKGTbfn+CnNmNnJyPp2IAAA7HC6AUApeBp3Lo1zGyf8SfFTcKwxA9WNJd6vC6dUVfqt4ehOGxh7wASdAASe5cjHIZHvlP1yadBwHwHgrraLFWxWDfIbR3cfkPFVUcdoA5LwXWfF3nGguGr8fb1OvhIZYOXP09z4leGgk8Fa7P4AtaZX+9Ju6N4ee/yVdgcL9Ilp9SPV3U8B++RWztliXNhjiaS3t5WxOI0IZQucAeobTxKu6tdG5pfET8vuyOMrZIZFu9/shjNqC9xiwbBO4aOkJpCw9XfWPRqrMfloZhsTJI8zTSRSB8hFNACQxjfqtqNylgmbG0MYA1rdABuC089xhMD2jUvAjaOZeQ0D1Xv4xs0onGb0uzsctdWGMnjHGfyhbKjw8VjWt+yGt8hRSLTe5egiIsAIiIAiIgCIiAIiIAiIgCIiAIiIAiIgOEz3KpcLK+RjHPhlcZKtFxjefeBA1tJ1qtDCGfEm2CNzidC9zS2NnVzj8F6Ui2liGlqtSp09dzRybKm4WFsTTdSpc7i5x1c495+S3kUGOxPZRuf9kad+4DzotSpUUU5ye2rLoxu1FFBmM3a4g/ZiFo/Fx9f7VBiZCKNbq5xo0d6YRtrLnHU1c4/v96reyDBl7jO4cxGPQn5ea+Y0qU+lMc+93fcjtycaUb8I6eL9y0yzAiGMM473HmeP6eC1dpMpOJhtYQJGObJETuvbwPQgkeKtUX02jFUYxjDRLY4k25tuXE8wlzMxm2Vronje1zTWvTmOoV1s7k0s8rJ5mOjijN0bXCjnv4PLeDRvHVdpRZW3LEXVkrFKp66sIiLWLQiIgCIiAIiIAiIgCIiAIiIAiIgCIiAIiIAiIgCoto5rnMhHE3O7hu+fkFekrkZcZc6Sc8TbH3cPQD1XnusGK7HDZI7z08uJu4KF55uXrwJHRGaRsLdBveeQH79QuoijDQGtFAAAB0Cr8jy/smXO99+ruY5N/fNWSs6E6P+EoXkvmlq/wAEcVVzSyx2X8vmERF3TUCIiAIiIAiIgCIiAIiIAiIgCIiAIiIAiIgCIiAIiIAiIgK3P8X2cJA3v9geO/0qqnJMD2rwT7kW7k5+/wCOvkmfSOmnbEzW32R+I6k+Ap5FdDgsI2JgY3hvPM8SvNdj8fj3OX0UtPF+/wBjpOXYUEl9UtfL2+5OiIvSnNCIiAIiIAiIgCIiAIiIAiIgCIiAIiIAiIgCIiAIiIAiIgCjxEtjXOpW0E+QqiKuo3GDa5Eoq8kmVGz2BOs7/efW3uJqT4n071doi18DRjSoRjHld97e7La83Oo2wiItwoCIiAIiIAiIgCIiAIiIAiIgCIiAIiID/9k="/>
            <p:cNvSpPr>
              <a:spLocks noChangeAspect="1" noChangeArrowheads="1"/>
            </p:cNvSpPr>
            <p:nvPr/>
          </p:nvSpPr>
          <p:spPr bwMode="auto">
            <a:xfrm>
              <a:off x="1679575" y="-144463"/>
              <a:ext cx="304800" cy="304801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AutoShape 4" descr="data:image/jpeg;base64,/9j/4AAQSkZJRgABAQAAAQABAAD/2wCEAAkGBhAPERQRERASEBUSFRATERYWDxYUFRUVFxgVFhUSFRQXHCYeGBokGxIVHy8gJCgpMCwtFh4xNTAqNScrLCkBCQoKDgwOGQ8PGi0kHyE1MS8tLiwpKSwpLCw1KSw0LSosLCwsLCksLCwpKS8sKiwpLDApKTUsLCwvLCw0LywsKf/AABEIANgA6QMBIgACEQEDEQH/xAAbAAEAAgMBAQAAAAAAAAAAAAAAAwUBBAYHAv/EAEIQAAEDAgMFBQQIBAMJAAAAAAEAAgMREgQFIQYxQVFhE3GBkaEiMrHBFEJSYnKi0fAjNJKyFkOCBxUkU3OD0uHx/8QAGwEBAAIDAQEAAAAAAAAAAAAAAAIDAQQFBgf/xAAxEQACAQIEAggGAgMAAAAAAAAAAQIDEQQSITFBUQUGE2FxgbHxFCIywdHhofAjYpH/2gAMAwEAAhEDEQA/APcUREAREQBERAEREAREQBFU5ptPh8MbXPucPqMFzh38B4lUrv8AaGPq4dxHWQD4NKA7BFzmX7c4eQhrw6Eni6hb/UN3iAr+XENawvc4BoBcTwoBWqAjx2PjgYZJHBrR6ngAOJ6Lj8TtTisUS3DM7Jm640u8XHRvcKnqtSed+YzF76tiYaNb05fiO8nh5K5ia1oDWgADcBuUlG4Kh2z0sms2Jc4/6n+rj8lj/C1NWzuB/DT4OV1el6nlQKqPEZhhdWyduwbwSX+h9oeBV/km10WJIY7+FIdA0nRx+67n0OvetW9VuaZQyb2m0a/nwP4v1UXHkDukXL7J7Quefo05PaNraTvcBvaebhz4ju16hQAREQBERAEREAREQBERAEREAREQBERAFzG120DoqYeE/wAR9LiN7QdABycefAd4Kv35hC00MsYPIyNB8qrz/CzdviZpzr7Rt7jUN8mtosoE+AyZjNXgPdvNdQD0HHvKsw6m7RQXperNgfGMwEco9oAHg4DUfr4qlmx+IZGcGTVpc2ndwaPuk0NOivb1qz4UOkZJ9iteu+nkVhq4NvCQCJgYOA16niVNeoL0vUgT3peoL0vQE96xeobkvQFdnTSxzMQzRzHN16jVp9KeK7/BYoSxskG57WuHiK0XDZprE/ur5EH5KTLtsPo+GjiYwySC8a1tHtOLd2rjQjQearluDvEXAOzrMn63iPoGsHxBPmvuLanHQ6ytbK3j7IH5mbvELFgd4iqsl2ihxY9k2vAq5jt/eOY6/BWqwAiIgCIiAIiIAiIgCKj2i2oZhPYaA+UjRvBo4F36cei5KbMMbPq+dzAeDXFg/pb80B6Q94AJJoBUkngOa8+zbPZsa8sjcY4RpxFw5u51+ytJ7cTaWjEPcHAhzTI+hB3ihJCmwUdjAOO896kkCNuSR8XO9B6UWzgsIIqgEmtN45f/AFfV6XqVgT3peoL0uWQT3peoL0vQE16XqG9L0BNelyhvS9ATXpeob0vQHzmDiY3Aak0A8SAvjAYMRCu9x3nl0CkvWb1gE16XqC9L1kGrjMOYyJojY5hu0/uHzHFd7kWajFQtk3H3Xjk4b/Dce4hcYXLf/wBn8pD54uAtcO8FzT8vJQaB2iIiiAiIgCL5e8NBJIAAJJJoAOZK5LNdu6EswzL/AL7gaf6W7z3miA69ama5gMPC+U62jQcydGjxJC89mzjGyauxDm9Gus9GUWrN2zxR0z3jfRz3EV50JWbAkw5dI500huc4k168/kOVFt3rXYaADlos3qQJ7kuUF6XrIJ70vUF6XoCe9YvUN6XoCa9L1Del6wCa9L1Bel6AnvS9QXpegJ70uUF6XoCe5L1Bel6yCe9L1Bel6AmdLQVPBTbJ51DhnSvlLgX2htGk8XE/ELRfRwody+BEz7I8lFg7uDbHBv07W38THN9aUVvFM14ua4OB3EEEHxC8sdAw8Kd2i+sJipsM6+F5HMcD+Ju4/FYsD1RFU7P5+zFsr7r20vbXd94cwVbLAOF20zp0kn0Zho1lO0+87fQ9Bp49wVDGA0UChM5e97zvc5zj4kk/FfV6ygTXpeob1i9ZBPel6gvS9AT3peoL0vQE96XqC9L0BPesXqG9L0BNel6hvS9ATXpeob0vQE16XqG9YvQE96XqC9L0BPel6gvS9AT3peoL0vQE96XqC9L0BNel6hvS9AbWWZgcNOyUbq0eObT7w+feAvUe2b9oea8hmNQtn/ecv2iosDN8CcPPJGRoHEt6tOrT5fArUvXpuf7PMxbdfZe33H0/KRxC88zTI58MaSMIHBw1Ye53yNCsg1b0vUVCsaoCa9L18wwvkcI42l73aNaPieQHNZmwb4i5rtbHyR3a0JadaHxHmFPI8uYjmV7Gb1i9Q3rF6gSJ70vUF6XoCe9L1E0ErJY6jX0IY4uYHcC4CpA7qhTjFyvbgYckiS9L1CTRYvUDJPel6gvS9AT3peoL0DkBPel6iJoKlHxPYS17S1wpVp3gEBwr4EKSi3Fy4GMyvYkvS9Q3peomSa9L1Bel6AnvS9Qhy+2ROeQ1gLnGtAOgqT3AAlSinJ2Rhuyufd6XqeHJ8Q5jZBDI5rgHAtYXAg8dFLBkGJeaNgl8Yy0ebqBYejsE7mvh4HSvbG3UvIaO86L0f/CuH5Faey+yf0Y9rLQyUo0DUMrv14u4ea6ZRMhYLQdDqsogK6fZ3Cv1dh4/Bgb/AG0XKYnCQzPczCQxsYwlr53AvqRvbExxoafaOnpXs8yDuxks96yS2m+6009Vw+UYtogjDdwY3z4+tVsUYJpsrm+Bc5Vl8OFaRGNT7zzq53eeXQaJkWAjxLMW2RtzXYqUjmDaz2mngVXy5kGguJ0AJKvdj8I6PCtc8UdKXzOH4zUfltU6itFt8SMd1Y5nNdg5mEmKkzeAqGvHfXQ+B8FRSZBiG74Jh/2nH1AXryLULjyWDZrEv3QS+LC0ebqLel2WOHYJMS8RAmjWMHaSvdwa0DSvivTFx2dzVx5u/wAqFnZDle517h10AVlOGZ6kZuyNHAbO36yN7GP7AddK8cpJfqj7rAOqssxjZ2uCjDG2iVzQ20W2mN4IpyUf07qvnL3GfGwgaiFssrulwsaPUlbNreCv6FRDtHsW2NplhcA3ixx3VNPYd47j5rkZsC5u8Ob3jTzXo+02IqWRD8bvgPn6KrovFY/p54XEulGKklvrZ38f0dilg1OmpN2b9DhuyPMLLYCePlqu1MDT9Uf0hZZEXOEcY9p3LSnVVLrLnajCk23/ALfoysBzl/BzGX5DNO61kbnHea+yAOZJVjLkDYXiJx7eYivZRG1rBwdLK4eyOgFfNegZblzYGWjUnVx5n9FxeSYr+GZDq+Vz3yHiXXEU8N1F67CRnOGaqlfkjmVnGMrQenM3cq2fZG4SS2Pe3VjWikcZ5gHV7vvO1X3hcnhxeJxgkG44YtcDRzSYzWh8BoU+m9VubGNuE8/CWUhnVsYDAfO5bU08rb/upUt0UOZbAzs1iLZh32P8jofPwVDiMjnZ70Ure+N1POlF7Ai1C48Ybl0h0DXnujJVhhdlcVJugeBzf7A/NRerqk2zmczByWki7s2Ejg1z2td6EjxUoxzSS5mG7K5weFyJ8rrYnNLQaOl17MHiGHfIe4U68V12U5TDhWOt9p7gQ97vePQch0+K1op2saGtoGtFABwAUGY5nZE91dzXU7yKAeZC21DhEpvxZf7G/wAjB+D5lXS0cjwZhw8MZ0LI2B3fQV9areWrN3k2Wx0SCIigSCIiALkM12NlD3PwrmBryXOjfUAOO8scAaA8l16KcKjg9CMoqW5x+W7FSOcHYt7C1pBETKlriN17jSo6UXYItLNs3jwrL5CTU2sa0Vc93BrRxKzKcqjCSijcJouZG0z5cZEyL+XLpYi+gpJIGF3snfRtoFRvqeihmGIxn8wewiP+Qx3tOHKWQf2hfWYWiXBMYA0NnAaAKACx+gCtjTS31evloQcm9jq1QbT7PvxFssJAljBFCaCRh1LCeBrqD1PeL9FRGTi7osaurM86ZluOcbRhXtPEuc0MHW6uo7l12z2RDCMcXOvkko6V+4abmt5NGvr3K3VZtBi+zhIG9/sDx3+lfNRxeM7OjKctElfxM0aGaaiuJz8s/ayPk+0aN7hu9AFmiRsoAFiWQNFfJfH6tSVWbm92ek7kfL3HQAVcdAF0mT5UIW1dq93vHl90KmyfFQRfxJHVedwDSbR5b1Zu2og4B57mj5les6GpYXDLtq045nsr7fv0NPFdrL/HCLtxfP8ARbriM62cngke/DsMsUji8saRfG4+9QH3mk66bleO2pj4RyHy/VXQK9fhMfSqt9jJStucqth5RSzqx5/g8ixmJNpjdh2H33voHU4hjN9ep0Xd4LBshjbGwUawBrR0HzUyw5wAJJoBqSdwHNbVSq5lMYKJlUW0ueOiaYYPane1xaBQ9m0CrpXV0AA3V3mi1J9oJsSS3CUjj1BneK159kzj3nRfWDwceHY+2rnPDjJI43PeaHVzvkpRp5dZf8/JhyvsXWTYszYeGQmpfHG53eWivrVSY/AsnjfE8Va9paefeOo3+Cr9j/5HD/8ATHzVwq5fLN24ElqtTzvE5TjcObDC+cDRskYuuHC5u9pVjkmzE0j2y4lvZsYQ5kVQXOcNzn00AG+nn17NFa8RJq1iCpK4REWuWhERAEREAREQBcfns3/H+1ujgaYuhe5we4ddAF2Cotp9n3YgNliIbLHUCvuvad7HHhzB/XS2jJKWpCabWhV/Tl8YBxnxsLRqIWyzP6VFjfVyr2ZVj3G0YVzTxLpG2DrcDqO5dbs7kIwjDc6+WQgyvpQGm5rRwaP3yGzNxgt9SqKcmW6IvmSQNBc4hoAJJJoABvJK0TYPpcznc/aT2jdEPzHU/LyW3s/tF9MfOA21sZZ2RNQXMcDRxB5lpPcQtAZPigXG1pLiSTcN/muD1ghiHRVGlFu+9lfT++hu4Fwu5tpcrkdFgsB36qb/AHZiv+W3+sf+S13dox9j2gGlTQ1oPAleCq4PEUY5qkGl3po6iaf0tPzPoRjkPJZovqijdG6RzYm73b+g4krXpwlUkoR1bCd9zcyLB9rJ2rvdZozq7n4fpyXSKLDYdsbAxu5op/7VXtNtG3BRg0D3uPssr9UaucabgBx50X1XozALC0Y0o78fE4mJr9pJy4LYuVRbbSEYN9CQHOia8jgxz2h3oaeKvGmuvNQ47BMnjdE8Va8Fp8eI68V0YPLJNlEldNHKNxQaABQAaADgBuC1szzO2J5GpLS1o5udoAPEqHE5BjoDYIziGjRr2OaCRwua46FWeRbKymRs2Ko2w3RxA3e1we9w0JHABbrcI/Nc1/meljo8pwfYwRRcWRsae8AA+tVtoi0G7u5srQIiLACIiAIiIAiIgCIiAIiIAiIgK/Ns8iwoF5LnO0jjaLnvP3W/PcqSSKbGEHFUiiBBGHa6pdTcZnjf+EKvwGJ7SSXEP1e+SRgr9SNhLWsHLdrzW/8ATVuKGTbfn+CnNmNnJyPp2IAAA7HC6AUApeBp3Lo1zGyf8SfFTcKwxA9WNJd6vC6dUVfqt4ehOGxh7wASdAASe5cjHIZHvlP1yadBwHwHgrraLFWxWDfIbR3cfkPFVUcdoA5LwXWfF3nGguGr8fb1OvhIZYOXP09z4leGgk8Fa7P4AtaZX+9Ju6N4ee/yVdgcL9Ilp9SPV3U8B++RWztliXNhjiaS3t5WxOI0IZQucAeobTxKu6tdG5pfET8vuyOMrZIZFu9/shjNqC9xiwbBO4aOkJpCw9XfWPRqrMfloZhsTJI8zTSRSB8hFNACQxjfqtqNylgmbG0MYA1rdABuC089xhMD2jUvAjaOZeQ0D1Xv4xs0onGb0uzsctdWGMnjHGfyhbKjw8VjWt+yGt8hRSLTe5egiIsAIiIAiIgCIiAIiIAiIgCIiAIiIAiIgOEz3KpcLK+RjHPhlcZKtFxjefeBA1tJ1qtDCGfEm2CNzidC9zS2NnVzj8F6Ui2liGlqtSp09dzRybKm4WFsTTdSpc7i5x1c495+S3kUGOxPZRuf9kad+4DzotSpUUU5ye2rLoxu1FFBmM3a4g/ZiFo/Fx9f7VBiZCKNbq5xo0d6YRtrLnHU1c4/v96reyDBl7jO4cxGPQn5ea+Y0qU+lMc+93fcjtycaUb8I6eL9y0yzAiGMM473HmeP6eC1dpMpOJhtYQJGObJETuvbwPQgkeKtUX02jFUYxjDRLY4k25tuXE8wlzMxm2Vronje1zTWvTmOoV1s7k0s8rJ5mOjijN0bXCjnv4PLeDRvHVdpRZW3LEXVkrFKp66sIiLWLQiIgCIiAIiIAiIgCIiAIiIAiIgCIiAIiIAiIgCoto5rnMhHE3O7hu+fkFekrkZcZc6Sc8TbH3cPQD1XnusGK7HDZI7z08uJu4KF55uXrwJHRGaRsLdBveeQH79QuoijDQGtFAAAB0Cr8jy/smXO99+ruY5N/fNWSs6E6P+EoXkvmlq/wAEcVVzSyx2X8vmERF3TUCIiAIiIAiIgCIiAIiIAiIgCIiAIiIAiIgCIiAIiIAiIgK3P8X2cJA3v9geO/0qqnJMD2rwT7kW7k5+/wCOvkmfSOmnbEzW32R+I6k+Ap5FdDgsI2JgY3hvPM8SvNdj8fj3OX0UtPF+/wBjpOXYUEl9UtfL2+5OiIvSnNCIiAIiIAiIgCIiAIiIAiIgCIiAIiIAiIgCIiAIiIAiIgCjxEtjXOpW0E+QqiKuo3GDa5Eoq8kmVGz2BOs7/efW3uJqT4n071doi18DRjSoRjHld97e7La83Oo2wiItwoCIiAIiIAiIgCIiAIiIAiIgCIiAIiID/9k="/>
            <p:cNvSpPr>
              <a:spLocks noChangeAspect="1" noChangeArrowheads="1"/>
            </p:cNvSpPr>
            <p:nvPr/>
          </p:nvSpPr>
          <p:spPr bwMode="auto">
            <a:xfrm>
              <a:off x="1679575" y="-144463"/>
              <a:ext cx="304800" cy="304801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cxnSp>
          <p:nvCxnSpPr>
            <p:cNvPr id="115" name="Straight Connector 114"/>
            <p:cNvCxnSpPr/>
            <p:nvPr/>
          </p:nvCxnSpPr>
          <p:spPr>
            <a:xfrm flipV="1">
              <a:off x="4001711" y="2025867"/>
              <a:ext cx="1946031" cy="23446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/>
            <p:nvPr/>
          </p:nvCxnSpPr>
          <p:spPr>
            <a:xfrm flipV="1">
              <a:off x="4025162" y="3139559"/>
              <a:ext cx="1946031" cy="23446"/>
            </a:xfrm>
            <a:prstGeom prst="line">
              <a:avLst/>
            </a:prstGeom>
            <a:ln w="508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/>
            <p:nvPr/>
          </p:nvCxnSpPr>
          <p:spPr>
            <a:xfrm>
              <a:off x="2712173" y="2606159"/>
              <a:ext cx="1312986" cy="0"/>
            </a:xfrm>
            <a:prstGeom prst="line">
              <a:avLst/>
            </a:prstGeom>
            <a:ln w="508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/>
            <p:nvPr/>
          </p:nvCxnSpPr>
          <p:spPr>
            <a:xfrm flipV="1">
              <a:off x="2729523" y="3511708"/>
              <a:ext cx="0" cy="940721"/>
            </a:xfrm>
            <a:prstGeom prst="line">
              <a:avLst/>
            </a:prstGeom>
            <a:ln w="508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/>
            <p:cNvCxnSpPr/>
            <p:nvPr/>
          </p:nvCxnSpPr>
          <p:spPr>
            <a:xfrm flipV="1">
              <a:off x="2700713" y="4445705"/>
              <a:ext cx="3263756" cy="6724"/>
            </a:xfrm>
            <a:prstGeom prst="line">
              <a:avLst/>
            </a:prstGeom>
            <a:ln w="508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/>
            <p:nvPr/>
          </p:nvCxnSpPr>
          <p:spPr>
            <a:xfrm flipV="1">
              <a:off x="1739157" y="3511708"/>
              <a:ext cx="973016" cy="18922"/>
            </a:xfrm>
            <a:prstGeom prst="line">
              <a:avLst/>
            </a:prstGeom>
            <a:ln w="508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/>
            <p:nvPr/>
          </p:nvCxnSpPr>
          <p:spPr>
            <a:xfrm flipV="1">
              <a:off x="4017312" y="2037591"/>
              <a:ext cx="3370" cy="576523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/>
            <p:cNvCxnSpPr/>
            <p:nvPr/>
          </p:nvCxnSpPr>
          <p:spPr>
            <a:xfrm flipH="1" flipV="1">
              <a:off x="4023425" y="2614114"/>
              <a:ext cx="1735" cy="572338"/>
            </a:xfrm>
            <a:prstGeom prst="line">
              <a:avLst/>
            </a:prstGeom>
            <a:ln w="508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/>
            <p:nvPr/>
          </p:nvCxnSpPr>
          <p:spPr>
            <a:xfrm flipV="1">
              <a:off x="2729523" y="2588206"/>
              <a:ext cx="0" cy="941476"/>
            </a:xfrm>
            <a:prstGeom prst="line">
              <a:avLst/>
            </a:prstGeom>
            <a:ln w="508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" name="Straight Connector 4"/>
          <p:cNvCxnSpPr/>
          <p:nvPr/>
        </p:nvCxnSpPr>
        <p:spPr>
          <a:xfrm flipV="1">
            <a:off x="6227805" y="2619484"/>
            <a:ext cx="0" cy="23913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V="1">
            <a:off x="9219768" y="2573977"/>
            <a:ext cx="0" cy="23913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6227805" y="2619484"/>
            <a:ext cx="299196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6227805" y="5010796"/>
            <a:ext cx="299196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V="1">
            <a:off x="7146323" y="2619484"/>
            <a:ext cx="0" cy="23913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V="1">
            <a:off x="8213123" y="2596394"/>
            <a:ext cx="0" cy="23913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6227805" y="3358542"/>
            <a:ext cx="299196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6227805" y="4227634"/>
            <a:ext cx="299196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6534600" y="2730046"/>
            <a:ext cx="6014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F27435"/>
                </a:solidFill>
              </a:rPr>
              <a:t>10</a:t>
            </a:r>
            <a:endParaRPr lang="en-US" sz="3200" dirty="0">
              <a:solidFill>
                <a:srgbClr val="F27435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7483195" y="3486231"/>
            <a:ext cx="6014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F27435"/>
                </a:solidFill>
              </a:rPr>
              <a:t>10</a:t>
            </a:r>
            <a:endParaRPr lang="en-US" sz="3200" dirty="0">
              <a:solidFill>
                <a:srgbClr val="F27435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8375242" y="4294395"/>
            <a:ext cx="6014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smtClean="0">
                <a:solidFill>
                  <a:srgbClr val="F27435"/>
                </a:solidFill>
              </a:rPr>
              <a:t>10</a:t>
            </a:r>
            <a:endParaRPr lang="en-US" sz="3200" dirty="0">
              <a:solidFill>
                <a:srgbClr val="F27435"/>
              </a:solidFill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 flipH="1">
            <a:off x="1510818" y="2619484"/>
            <a:ext cx="1851011" cy="106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2132810" y="1924225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smtClean="0">
                <a:solidFill>
                  <a:srgbClr val="F27435"/>
                </a:solidFill>
              </a:rPr>
              <a:t>4</a:t>
            </a:r>
            <a:endParaRPr lang="en-US" sz="3600" dirty="0">
              <a:solidFill>
                <a:srgbClr val="F27435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510115" y="3489788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smtClean="0">
                <a:solidFill>
                  <a:srgbClr val="F27435"/>
                </a:solidFill>
              </a:rPr>
              <a:t>4</a:t>
            </a:r>
            <a:endParaRPr lang="en-US" sz="3600" dirty="0">
              <a:solidFill>
                <a:srgbClr val="F27435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7470371" y="2659920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smtClean="0">
                <a:solidFill>
                  <a:srgbClr val="F27435"/>
                </a:solidFill>
              </a:rPr>
              <a:t>4</a:t>
            </a:r>
            <a:endParaRPr lang="en-US" sz="3600" dirty="0">
              <a:solidFill>
                <a:srgbClr val="F2743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9783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1892220"/>
            <a:ext cx="12192000" cy="1470025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7200" dirty="0" smtClean="0">
                <a:solidFill>
                  <a:schemeClr val="bg2">
                    <a:lumMod val="25000"/>
                  </a:schemeClr>
                </a:solidFill>
                <a:latin typeface="Allerton"/>
                <a:cs typeface="Allerton"/>
              </a:rPr>
              <a:t>Bayesian </a:t>
            </a:r>
            <a:r>
              <a:rPr lang="en-GB" sz="7200" dirty="0" smtClean="0">
                <a:solidFill>
                  <a:srgbClr val="F27435"/>
                </a:solidFill>
                <a:latin typeface="Allerton"/>
                <a:cs typeface="Allerton"/>
              </a:rPr>
              <a:t>linear modelling </a:t>
            </a:r>
            <a:r>
              <a:rPr lang="en-GB" sz="7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llerton"/>
                <a:cs typeface="Allerton"/>
              </a:rPr>
              <a:t>for ecology and evolution in R</a:t>
            </a:r>
            <a:endParaRPr lang="en-IE" sz="7200" dirty="0">
              <a:solidFill>
                <a:schemeClr val="tx1">
                  <a:lumMod val="75000"/>
                  <a:lumOff val="25000"/>
                </a:schemeClr>
              </a:solidFill>
              <a:latin typeface="Allerton"/>
              <a:cs typeface="Allerton"/>
            </a:endParaRPr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0" y="3739043"/>
            <a:ext cx="12192000" cy="1752600"/>
          </a:xfrm>
          <a:noFill/>
        </p:spPr>
        <p:txBody>
          <a:bodyPr>
            <a:noAutofit/>
          </a:bodyPr>
          <a:lstStyle/>
          <a:p>
            <a:pPr>
              <a:lnSpc>
                <a:spcPct val="200000"/>
              </a:lnSpc>
            </a:pPr>
            <a:r>
              <a:rPr lang="en-GB" sz="6000" dirty="0" err="1" smtClean="0">
                <a:solidFill>
                  <a:schemeClr val="bg2">
                    <a:lumMod val="25000"/>
                  </a:schemeClr>
                </a:solidFill>
                <a:latin typeface="Allerton"/>
                <a:cs typeface="Allerton"/>
              </a:rPr>
              <a:t>glm</a:t>
            </a:r>
            <a:r>
              <a:rPr lang="en-GB" sz="6000" dirty="0" smtClean="0">
                <a:solidFill>
                  <a:schemeClr val="bg2">
                    <a:lumMod val="25000"/>
                  </a:schemeClr>
                </a:solidFill>
                <a:latin typeface="Allerton"/>
                <a:cs typeface="Allerton"/>
              </a:rPr>
              <a:t> </a:t>
            </a:r>
            <a:r>
              <a:rPr lang="en-GB" sz="6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llerton"/>
                <a:cs typeface="Allerton"/>
              </a:rPr>
              <a:t>to </a:t>
            </a:r>
            <a:r>
              <a:rPr lang="en-GB" sz="6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llerton"/>
                <a:cs typeface="Allerton"/>
              </a:rPr>
              <a:t>MCMC</a:t>
            </a:r>
            <a:r>
              <a:rPr lang="en-GB" sz="6000" dirty="0" err="1" smtClean="0">
                <a:solidFill>
                  <a:srgbClr val="26ADE4"/>
                </a:solidFill>
                <a:latin typeface="Allerton"/>
                <a:cs typeface="Allerton"/>
              </a:rPr>
              <a:t>glmm</a:t>
            </a:r>
            <a:endParaRPr lang="en-IE" sz="6000" dirty="0">
              <a:solidFill>
                <a:srgbClr val="26ADE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6156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5248984" y="2823239"/>
            <a:ext cx="3970784" cy="28433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GB" dirty="0"/>
          </a:p>
        </p:txBody>
      </p:sp>
      <p:sp>
        <p:nvSpPr>
          <p:cNvPr id="3" name="Rectangle 2"/>
          <p:cNvSpPr/>
          <p:nvPr/>
        </p:nvSpPr>
        <p:spPr>
          <a:xfrm>
            <a:off x="0" y="51523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4400" smtClean="0">
                <a:solidFill>
                  <a:srgbClr val="26ADE4"/>
                </a:solidFill>
                <a:latin typeface="Allerton"/>
                <a:cs typeface="Allerton"/>
              </a:rPr>
              <a:t>Variance co-variance matrix</a:t>
            </a:r>
            <a:endParaRPr lang="en-US" sz="4400" dirty="0"/>
          </a:p>
        </p:txBody>
      </p:sp>
      <p:grpSp>
        <p:nvGrpSpPr>
          <p:cNvPr id="2" name="Group 1"/>
          <p:cNvGrpSpPr/>
          <p:nvPr/>
        </p:nvGrpSpPr>
        <p:grpSpPr>
          <a:xfrm>
            <a:off x="1510817" y="1327899"/>
            <a:ext cx="3398089" cy="3393650"/>
            <a:chOff x="1679575" y="-144463"/>
            <a:chExt cx="4291618" cy="4596892"/>
          </a:xfrm>
        </p:grpSpPr>
        <p:sp>
          <p:nvSpPr>
            <p:cNvPr id="112" name="AutoShape 8" descr="data:image/jpeg;base64,/9j/4AAQSkZJRgABAQAAAQABAAD/2wCEAAkGBhQSEBQUEhQWFRQUFRUUFBUVFBQVFxQVFBQVFBQUFBQXHCYeFxkkGhQUHy8gJCcpLCwsFR4xNTAqNSYrLCkBCQoKDgwOFw8PFykcHBwpLCwpLCwsLCkpKSksKSksKSkpKSksKSkpKSkpLCwpKSwsKSkpLCkpKSksKSkpKSkpLP/AABEIALcBEwMBIgACEQEDEQH/xAAbAAABBQEBAAAAAAAAAAAAAAACAAEDBAUGB//EADUQAAIBAgMFBQYHAQEBAAAAAAABAgMRBCExBRJBUWETcYGRoQYUUrHR8BUiMkKSweHxYhb/xAAZAQADAQEBAAAAAAAAAAAAAAAAAQIDBAX/xAAiEQEBAAICAgMBAQEBAAAAAAAAAQIREhMDMSFBYVEikXH/2gAMAwEAAhEDEQA/APPFIKEiFMKLO3bmTTkR3A3hBshIOLI4sKLGFulmSJlaErDyqNj2mxYVTkSQqFNMbeY9lppxqE8Khm0quly1CoNNaEKpZpVDMVQnp1BpatKqSyqlChVLDkIg1apSr18rE1WTRQqPMIZIniiGBNGZRJqZI48SJMlcwI8lkNFjOQkMliIdyBMlgwCZMCVUSkQ15AQo1gasiPeGk8xkKMg5VLrMiuK4wFjIKwwzMOOIDcNFhbxEmEkcbpSxHuCkKQA8WSwIkySJRJggIhRGR0PYew9hgMojwqNB7oM4gFhVialUM+MixRkMtNWjULSqmbRZdpxDaNCm7lfEU8rlrcIsQ7IJQpolgRolUS0poMlTIEiaOg0pEhNjWyzGuAGpEm9ZFKNTMeVVj0W0yru4cqlyomGpD0SeyCkiOEx3IAawSQohWAGsDukiE0AAIOwh7N57GQ++DuiTON1JVIO5ApEkZANpYsODzIUw6bKCygoojiSRYyGGkR3CTGSUCY9xmAQVSWjIapHIGiwNqYdGjSgZmGZqYeQqlPuFPGRNCJSxUnF24MIVUYhpjDxRqzqSBYpEEUWKbAhSlkVpVRpT1txGSKhEgt0SiHbIZADQyQUUMjoNDKISEBRCGiOmAOhwbjoAewgtwYZvOrg3I1MVzkdO0lwkwEwkIDTJoEKJYlHE8GSxK8ZE1KQwmjEPdGiSpDSFIZoOSBSGCaIYqzLFgJRCnFrDTNTDyMTDzsaeHmTQ1qYGLpq2Y1CRLiVeLJ2msixJG1ht3MsUsG5Z8Fr52/s22gMKYM5PRaGrLYNZR39x2t95FX3FhLCssUFAkpUrs0Hsxxzemgls6TfL0L2nShujpGjHZQS2aNO4zGPE0o7K6k0NmxK1StjIaJFTNiOBjyJY4Zch8aXKMVUmSRoNmwqK5DxpLkHClzjH91fIOOFfI2NwSgVwLmy/cpDGtuiHwHN4rYewSQ9jznfo1gkxkh0gI8SWJGkEijSp2JaciBMkpsYXKciaMipSZapoZJGwooZIdMCO0PGA6HsMlaatIvYWRXnTuhsPMmqb2HZbeaM3CzL8Z5EBbr+y1RRdSC3oZNW1s+NvEoV3+ZKKcberXM6XYM8RKmoU5SUbuyT4rNr/ADiTVdmTVWKqRzel4pXDHP8Ap3D7i7snANUlVUt6VSCupS0lxV7PJ/2U9i+zk3X38Qlu5ySun4dxu16UKcbtqGSy1v4ceBm4vbz/AGLRavV+HAWMyy3pWVxx1tq7XxdGnSaUYJ2yyWbWlkcfPGuUryaa0ty45FXGY11JXlr8u4rThZ55XNcMeLHyZ8mkppjwdyjTiuHm+JewydvkdEz257jpIoD7o9OL4v0JFE0lZ2It0LdJN0fdK2nSLdHsSbot0ey0j3R90k3RbpQ0DdEHujgHicKLGcLHTe5rgB7irnk7erpzdgkamM2RJybisihLCyTs0xkFIeMQ+zaea0HjTfIoGsHFDqmyWFJvgMj00TxlYnobErS0pzz/APLNnCexNaTtNKC56/IVzxnunxt+mF2g8JHc0fYaiofm3nLne3oXcF7JYeLVo3fVt+hHdirrriMFs2dR2jF9/A0v/nXFXm7dFm8zuFg401aMbFVxuye230OvTmKWxUpRs73z7l1OdxtHcrSjpZ/PM9Lp0oxu7JtnF+12DtUVRaSyfel/g8ct0XHSnhKpp05mJh5Gth9Cqh3fsZtJU6VmrtSbRs7RrU8RdtJS3Wk81Z8NHbU4/wBnJNppcH8zsdn4ONryjvPl/hhf83bbH5mnIqo07Teadlr5dBq1O65G/j9juU24Q3V829W09CpX2DU5aHZj5Jr25MvHlv0wVgkrN+IM1FvL1NSewZyfG3evmFP2fayt43Hyhcb/ABTp0stMibDw4eRPSoONt6PfllZZEtPERUrNJZ/54D569FMN+xTpRgldXldKz0zduB02G2bQmvy7st1520OcxsVLdpRd5uSeunidVsXZao07JZ5XfNnPnnf66fHhN+j7Q2LTqRSgoxd1eSjw4oy6vslL9kk11TR18aasO4cjPHzZY+q1y8OOXuPN8VgpU5OMlZr17iHdOj9q7b8Vxs355f0YG6el48+WMteZ5cJjlZEe6KwbiKxrtloFhBDhsaeZ048mWoGfCsWqUmeXY9Ra3MgHQQVNcwmiYKUKMX+1FulhI8Es+hXjzLVGYUQXu65Is0aSveyv3EKqp5ChUF7G2/sjFqM7PR8+Zs1JRautTjoYixpYfaTtk87GOXj+dxrj5PjTWqAwq2KUMddZgvEJjmItaMsWV51l5ldVBOa5lzFNpOVjB9rKd6V1wd7GtWmY+16l4NPuNMYztc3hpGth5GNRyZp4eeRdJ0/s3ilGTT4ncbM2glJX04nmezKtqiOuwuMyzzRjljtpjlp3cYqSv5FSvg6jut6NrZZNkWz9qrcXBLKwVba+tlqc/wAyuj4sZHY1IRbadu7L/hUeKbeeh0dGo39P8K21sAp01upKUc8srrl0N8fJN6rHLx3W4iqwUqas1fho75ZHMYjDy3mms2/1cLFunU6huVzaTixyvIti4GXa3bVop3fHM7TBR/Kn4LocvQxUUtLPjY18Dj8u4z8m618eo6BZailNcXYyam0nkktfQsxqXSbz/ox9NtsT2kwP5+0jdqWuX6bJcephOJ3901wMLbmzY/rirPilkvI6/D5/WNcnm8G95RzbiDYlaAZ3cnDxNYQSQh8hp5BTLcZGfGRNGZw6dzSo1ebLVOsjHjUJYVSeI5NjtPETrcjNjiCSGIDiXJbjUJI1ij2mYUZFaTtoQqhrF2M+Mg1INFtoLHO/QlWOVzMUgo1B8YOVasseRSxb4MpKYu2HMZCttWZYiT4lXG1bwzBnXKWIr3VgoinJWkW6EinJk1KZnWzVwtS0rnQ4LGcNTlaE8zcwk9A1tNunSzx9opRy5kLxz5mdLE5IHtgmAubfwu1nHiS1ttykrJ65N8TnPeAo4gOuex2306XC4CF/ztvuy70W06VOSknZW01XK+Zy8cc73u7gyrt5t3J4ZX3V9mM9R0GPrKUt6CytbgtHr3MWFxdvoc+6snrdh068loy+HxpHP5266jiLq+jL8MSt35HHficrajPHzvfetw+0Y3x2tp5ZHaUsTZaiq1lLV+ZxE8ZN6yfmOsfPL8zy6/MOm/0d0/jpcTgKTyTtLXJ/0ZU8HJa28zMeKk3e+fMKGLkne50YzLH7YZXDL6Xtxcxyl70+SEacqjjHkMSRAKQcZGO22hoNMBTCUh7TYkUg1Mi3h1Iey0sKZJGZVUg4zGnS1GoEqhWjMNTENLSkGmVVUDVQAsbwE2ApgyqD2NHlLIo1qhYqVcjPrTFarGCuSwZXjP78CSMjNovUpmrha+Rh05mhhqxURlGyqw/alWMwrlxktqqEplSMyRTGS2qw6qlVTDUwNaVcXaldTHUxBYUwlMrqQakBpt8JSIVMkVUNhLFh75Cqo6qBs02+Ii3xx7DyZVFzDVQyvel1DVc4+119bVVQNTMf3gKOLSv1yz7w7S62wphKZie8IftkPt/C624qgSmYMaq4Eyrrca5NNf2Pt/CvjbaqBKqc+qo/aB3fg63QqoHGZzfaCVZrmE834Op0/bDOZzsMbwa9CxCdOS1cfl1v/wBK7f4nraVWr119SpORXw8d6DvKCequ7Sa3pQa0tfK+ulmL3WfBX7rP5Mns36Vx0sRJIsz5JrVNd4CrE9iuLXjItUqpz6rBdqOeQrht1tDEFlVTiu2F2z6+pfai+J28ZkimcKsQ+b82P70/ifmx9v4XS7vtAo1Dg1i5fFLzYXvkvifmw7fwumu97QJTOAWNl8UvNhe+z+KXmw7YOqu/Uw1M8+WPn8Uv5MX4jU+OX8n9Q7YOqvRFIJSPPPxOp8c/5S+ovxWp8c/5S+odkHVXoikEpnnf4tU+Of8AKX1C/Gaq/fP+UvqHZB116JvCPO/xyt8c/wCTEPsh9dcr2b6eWeo+4vLqA6jTtbhln1Gkr62WX3mef8u0cakb2u+ubJJQS0b8LfQgjBaedm9Q5R+FvLPXr9QoTWssvXX0HpWy3nbPW+RVkr6pvrf6BxS4p6Pg2Gj0sKquolL7sVVTvLiHLCu3F5Z2/wCiv/pcYmdTr6D72evoyvChm08n1fiW6deUVZpadH3oVuivGI3Ua0z4Z5fJahp34+j+YW9ksoau+XDgKVL7uLmP8mSfX0AcG3nl5ZinSztwfXkN7rHi3ZcW8/IOX6V0sU3bh5DRxyT0kn45ET3I5XfDT/A007qMJN6ZJv1Rnx3fVTanhtmXOXjcNbYk3+aCa6xi/HLMipYGq3+i3VtL/fQt09l8JTWf7Yq7v0b+hvMPJ9b/AOo3E2FxVOb3dyN30tw5eZd9wpvWKXmiPDYSNP8ATHP4ptr018kT3XHPjbRfV+h2+PCyf6+ayv4jlseHK3mC9iRejl4Mtuvd3bzChJvPlqa3DD+FvJnz2LfSVvAhnsafBp+f9GxUrAdr92J6safLKMKpgKi0V7cFu/K9yCdOUdYtd8WvU6OVXRPPvXL5A1laG/HS+64vOz1yetrEXxT6q5nXOKo+XkKVZ8nbxNt04T/VFXWuRUq7Nj+1teN19TO+Oz18qmTNeJ6Py/seOJ7wq9KcXdq6zd1n5ohhiE19/fMyt0qVP2wniCDeT0frf1ExczWHicrvS1yOnjoy0d/vkVpefkRvLR255ZjmQjQdfuEUo1lbN+qGKNTVa7ilk0/v+xnVd7fbz7vHPkMImSbPZ4Se94/3wJp1V62eXLSzEIVnyQKW69W9fvQtqnpuvi13vk15jCM/J8A8bWs9U+vNO3qKdXckrdcumVl6iETJunTvFxlDNK9uvzKkq1rc9V3a2HEXjjJ8I3upqFGdRflje2V7pWv3/eROtkVXq4rTi/PJCEdGPjx9o2lhsVr9VR8XZLzz/wAJqOzqTyW9N8LtrPwtwuIRfGT6P6XaWDjG1qcY52V835q5JFdfJW9W3z5CEaSRBKa5Ljq29Fy09AnWaT4LorLyQhDMo1uK0ZLCOSu/q8/qxCJuV3IqSa2OFZLRXtrvZ5/If3rj9ruGEVEh7a/39/bGlXsIRWy0F1sr8PkWdoXjSVPPeb7SfS6tGPgs8uYhE/Q+2TRnK68b/wBlrtOX9dcrd4hE4rqNO/i7FKvs6EnkrPmu692IRNkvs4zqlNxdn0663sBGqnn4sQjlyx1Wkm4aSur+nmDYQg2J8gVOXL1EIRRv/9k="/>
            <p:cNvSpPr>
              <a:spLocks noChangeAspect="1" noChangeArrowheads="1"/>
            </p:cNvSpPr>
            <p:nvPr/>
          </p:nvSpPr>
          <p:spPr bwMode="auto">
            <a:xfrm>
              <a:off x="1679575" y="-144463"/>
              <a:ext cx="304800" cy="304801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AutoShape 2" descr="data:image/jpeg;base64,/9j/4AAQSkZJRgABAQAAAQABAAD/2wCEAAkGBhAPERQRERASEBUSFRATERYWDxYUFRUVFxgVFhUSFRQXHCYeGBokGxIVHy8gJCgpMCwtFh4xNTAqNScrLCkBCQoKDgwOGQ8PGi0kHyE1MS8tLiwpKSwpLCw1KSw0LSosLCwsLCksLCwpKS8sKiwpLDApKTUsLCwvLCw0LywsKf/AABEIANgA6QMBIgACEQEDEQH/xAAbAAEAAgMBAQAAAAAAAAAAAAAAAwUBBAYHAv/EAEIQAAEDAgMFBQQIBAMJAAAAAAEAAgMREgQFIQYxQVFhE3GBkaEiMrHBFEJSYnKi0fAjNJKyFkOCBxUkU3OD0uHx/8QAGwEBAAIDAQEAAAAAAAAAAAAAAAIDAQQFBgf/xAAxEQACAQIEAggGAgMAAAAAAAAAAQIDEQQSITFBUQUGE2FxgbHxFCIywdHhofAjYpH/2gAMAwEAAhEDEQA/APcUREAREQBERAEREAREQBFU5ptPh8MbXPucPqMFzh38B4lUrv8AaGPq4dxHWQD4NKA7BFzmX7c4eQhrw6Eni6hb/UN3iAr+XENawvc4BoBcTwoBWqAjx2PjgYZJHBrR6ngAOJ6Lj8TtTisUS3DM7Jm640u8XHRvcKnqtSed+YzF76tiYaNb05fiO8nh5K5ia1oDWgADcBuUlG4Kh2z0sms2Jc4/6n+rj8lj/C1NWzuB/DT4OV1el6nlQKqPEZhhdWyduwbwSX+h9oeBV/km10WJIY7+FIdA0nRx+67n0OvetW9VuaZQyb2m0a/nwP4v1UXHkDukXL7J7Quefo05PaNraTvcBvaebhz4ju16hQAREQBERAEREAREQBERAEREAREQBERAFzG120DoqYeE/wAR9LiN7QdABycefAd4Kv35hC00MsYPIyNB8qrz/CzdviZpzr7Rt7jUN8mtosoE+AyZjNXgPdvNdQD0HHvKsw6m7RQXperNgfGMwEco9oAHg4DUfr4qlmx+IZGcGTVpc2ndwaPuk0NOivb1qz4UOkZJ9iteu+nkVhq4NvCQCJgYOA16niVNeoL0vUgT3peoL0vQE96xeobkvQFdnTSxzMQzRzHN16jVp9KeK7/BYoSxskG57WuHiK0XDZprE/ur5EH5KTLtsPo+GjiYwySC8a1tHtOLd2rjQjQearluDvEXAOzrMn63iPoGsHxBPmvuLanHQ6ytbK3j7IH5mbvELFgd4iqsl2ihxY9k2vAq5jt/eOY6/BWqwAiIgCIiAIiIAiIgCKj2i2oZhPYaA+UjRvBo4F36cei5KbMMbPq+dzAeDXFg/pb80B6Q94AJJoBUkngOa8+zbPZsa8sjcY4RpxFw5u51+ytJ7cTaWjEPcHAhzTI+hB3ihJCmwUdjAOO896kkCNuSR8XO9B6UWzgsIIqgEmtN45f/AFfV6XqVgT3peoL0uWQT3peoL0vQE16XqG9L0BNelyhvS9ATXpeob0vQHzmDiY3Aak0A8SAvjAYMRCu9x3nl0CkvWb1gE16XqC9L1kGrjMOYyJojY5hu0/uHzHFd7kWajFQtk3H3Xjk4b/Dce4hcYXLf/wBn8pD54uAtcO8FzT8vJQaB2iIiiAiIgCL5e8NBJIAAJJJoAOZK5LNdu6EswzL/AL7gaf6W7z3miA69ama5gMPC+U62jQcydGjxJC89mzjGyauxDm9Gus9GUWrN2zxR0z3jfRz3EV50JWbAkw5dI500huc4k168/kOVFt3rXYaADlos3qQJ7kuUF6XrIJ70vUF6XoCe9YvUN6XoCa9L1Del6wCa9L1Bel6AnvS9QXpegJ70uUF6XoCe5L1Bel6yCe9L1Bel6AmdLQVPBTbJ51DhnSvlLgX2htGk8XE/ELRfRwody+BEz7I8lFg7uDbHBv07W38THN9aUVvFM14ua4OB3EEEHxC8sdAw8Kd2i+sJipsM6+F5HMcD+Ju4/FYsD1RFU7P5+zFsr7r20vbXd94cwVbLAOF20zp0kn0Zho1lO0+87fQ9Bp49wVDGA0UChM5e97zvc5zj4kk/FfV6ygTXpeob1i9ZBPel6gvS9AT3peoL0vQE96XqC9L0BPesXqG9L0BNel6hvS9ATXpeob0vQE16XqG9YvQE96XqC9L0BPel6gvS9AT3peoL0vQE96XqC9L0BNel6hvS9AbWWZgcNOyUbq0eObT7w+feAvUe2b9oea8hmNQtn/ecv2iosDN8CcPPJGRoHEt6tOrT5fArUvXpuf7PMxbdfZe33H0/KRxC88zTI58MaSMIHBw1Ye53yNCsg1b0vUVCsaoCa9L18wwvkcI42l73aNaPieQHNZmwb4i5rtbHyR3a0JadaHxHmFPI8uYjmV7Gb1i9Q3rF6gSJ70vUF6XoCe9L1E0ErJY6jX0IY4uYHcC4CpA7qhTjFyvbgYckiS9L1CTRYvUDJPel6gvS9AT3peoL0DkBPel6iJoKlHxPYS17S1wpVp3gEBwr4EKSi3Fy4GMyvYkvS9Q3peomSa9L1Bel6AnvS9Qhy+2ROeQ1gLnGtAOgqT3AAlSinJ2Rhuyufd6XqeHJ8Q5jZBDI5rgHAtYXAg8dFLBkGJeaNgl8Yy0ebqBYejsE7mvh4HSvbG3UvIaO86L0f/CuH5Faey+yf0Y9rLQyUo0DUMrv14u4ea6ZRMhYLQdDqsogK6fZ3Cv1dh4/Bgb/AG0XKYnCQzPczCQxsYwlr53AvqRvbExxoafaOnpXs8yDuxks96yS2m+6009Vw+UYtogjDdwY3z4+tVsUYJpsrm+Bc5Vl8OFaRGNT7zzq53eeXQaJkWAjxLMW2RtzXYqUjmDaz2mngVXy5kGguJ0AJKvdj8I6PCtc8UdKXzOH4zUfltU6itFt8SMd1Y5nNdg5mEmKkzeAqGvHfXQ+B8FRSZBiG74Jh/2nH1AXryLULjyWDZrEv3QS+LC0ebqLel2WOHYJMS8RAmjWMHaSvdwa0DSvivTFx2dzVx5u/wAqFnZDle517h10AVlOGZ6kZuyNHAbO36yN7GP7AddK8cpJfqj7rAOqssxjZ2uCjDG2iVzQ20W2mN4IpyUf07qvnL3GfGwgaiFssrulwsaPUlbNreCv6FRDtHsW2NplhcA3ixx3VNPYd47j5rkZsC5u8Ob3jTzXo+02IqWRD8bvgPn6KrovFY/p54XEulGKklvrZ38f0dilg1OmpN2b9DhuyPMLLYCePlqu1MDT9Uf0hZZEXOEcY9p3LSnVVLrLnajCk23/ALfoysBzl/BzGX5DNO61kbnHea+yAOZJVjLkDYXiJx7eYivZRG1rBwdLK4eyOgFfNegZblzYGWjUnVx5n9FxeSYr+GZDq+Vz3yHiXXEU8N1F67CRnOGaqlfkjmVnGMrQenM3cq2fZG4SS2Pe3VjWikcZ5gHV7vvO1X3hcnhxeJxgkG44YtcDRzSYzWh8BoU+m9VubGNuE8/CWUhnVsYDAfO5bU08rb/upUt0UOZbAzs1iLZh32P8jofPwVDiMjnZ70Ure+N1POlF7Ai1C48Ybl0h0DXnujJVhhdlcVJugeBzf7A/NRerqk2zmczByWki7s2Ejg1z2td6EjxUoxzSS5mG7K5weFyJ8rrYnNLQaOl17MHiGHfIe4U68V12U5TDhWOt9p7gQ97vePQch0+K1op2saGtoGtFABwAUGY5nZE91dzXU7yKAeZC21DhEpvxZf7G/wAjB+D5lXS0cjwZhw8MZ0LI2B3fQV9areWrN3k2Wx0SCIigSCIiALkM12NlD3PwrmBryXOjfUAOO8scAaA8l16KcKjg9CMoqW5x+W7FSOcHYt7C1pBETKlriN17jSo6UXYItLNs3jwrL5CTU2sa0Vc93BrRxKzKcqjCSijcJouZG0z5cZEyL+XLpYi+gpJIGF3snfRtoFRvqeihmGIxn8wewiP+Qx3tOHKWQf2hfWYWiXBMYA0NnAaAKACx+gCtjTS31evloQcm9jq1QbT7PvxFssJAljBFCaCRh1LCeBrqD1PeL9FRGTi7osaurM86ZluOcbRhXtPEuc0MHW6uo7l12z2RDCMcXOvkko6V+4abmt5NGvr3K3VZtBi+zhIG9/sDx3+lfNRxeM7OjKctElfxM0aGaaiuJz8s/ayPk+0aN7hu9AFmiRsoAFiWQNFfJfH6tSVWbm92ek7kfL3HQAVcdAF0mT5UIW1dq93vHl90KmyfFQRfxJHVedwDSbR5b1Zu2og4B57mj5les6GpYXDLtq045nsr7fv0NPFdrL/HCLtxfP8ARbriM62cngke/DsMsUji8saRfG4+9QH3mk66bleO2pj4RyHy/VXQK9fhMfSqt9jJStucqth5RSzqx5/g8ixmJNpjdh2H33voHU4hjN9ep0Xd4LBshjbGwUawBrR0HzUyw5wAJJoBqSdwHNbVSq5lMYKJlUW0ueOiaYYPane1xaBQ9m0CrpXV0AA3V3mi1J9oJsSS3CUjj1BneK159kzj3nRfWDwceHY+2rnPDjJI43PeaHVzvkpRp5dZf8/JhyvsXWTYszYeGQmpfHG53eWivrVSY/AsnjfE8Va9paefeOo3+Cr9j/5HD/8ATHzVwq5fLN24ElqtTzvE5TjcObDC+cDRskYuuHC5u9pVjkmzE0j2y4lvZsYQ5kVQXOcNzn00AG+nn17NFa8RJq1iCpK4REWuWhERAEREAREQBcfns3/H+1ujgaYuhe5we4ddAF2Cotp9n3YgNliIbLHUCvuvad7HHhzB/XS2jJKWpCabWhV/Tl8YBxnxsLRqIWyzP6VFjfVyr2ZVj3G0YVzTxLpG2DrcDqO5dbs7kIwjDc6+WQgyvpQGm5rRwaP3yGzNxgt9SqKcmW6IvmSQNBc4hoAJJJoABvJK0TYPpcznc/aT2jdEPzHU/LyW3s/tF9MfOA21sZZ2RNQXMcDRxB5lpPcQtAZPigXG1pLiSTcN/muD1ghiHRVGlFu+9lfT++hu4Fwu5tpcrkdFgsB36qb/AHZiv+W3+sf+S13dox9j2gGlTQ1oPAleCq4PEUY5qkGl3po6iaf0tPzPoRjkPJZovqijdG6RzYm73b+g4krXpwlUkoR1bCd9zcyLB9rJ2rvdZozq7n4fpyXSKLDYdsbAxu5op/7VXtNtG3BRg0D3uPssr9UaucabgBx50X1XozALC0Y0o78fE4mJr9pJy4LYuVRbbSEYN9CQHOia8jgxz2h3oaeKvGmuvNQ47BMnjdE8Va8Fp8eI68V0YPLJNlEldNHKNxQaABQAaADgBuC1szzO2J5GpLS1o5udoAPEqHE5BjoDYIziGjRr2OaCRwua46FWeRbKymRs2Ko2w3RxA3e1we9w0JHABbrcI/Nc1/meljo8pwfYwRRcWRsae8AA+tVtoi0G7u5srQIiLACIiAIiIAiIgCIiAIiIAiIgK/Ns8iwoF5LnO0jjaLnvP3W/PcqSSKbGEHFUiiBBGHa6pdTcZnjf+EKvwGJ7SSXEP1e+SRgr9SNhLWsHLdrzW/8ATVuKGTbfn+CnNmNnJyPp2IAAA7HC6AUApeBp3Lo1zGyf8SfFTcKwxA9WNJd6vC6dUVfqt4ehOGxh7wASdAASe5cjHIZHvlP1yadBwHwHgrraLFWxWDfIbR3cfkPFVUcdoA5LwXWfF3nGguGr8fb1OvhIZYOXP09z4leGgk8Fa7P4AtaZX+9Ju6N4ee/yVdgcL9Ilp9SPV3U8B++RWztliXNhjiaS3t5WxOI0IZQucAeobTxKu6tdG5pfET8vuyOMrZIZFu9/shjNqC9xiwbBO4aOkJpCw9XfWPRqrMfloZhsTJI8zTSRSB8hFNACQxjfqtqNylgmbG0MYA1rdABuC089xhMD2jUvAjaOZeQ0D1Xv4xs0onGb0uzsctdWGMnjHGfyhbKjw8VjWt+yGt8hRSLTe5egiIsAIiIAiIgCIiAIiIAiIgCIiAIiIAiIgOEz3KpcLK+RjHPhlcZKtFxjefeBA1tJ1qtDCGfEm2CNzidC9zS2NnVzj8F6Ui2liGlqtSp09dzRybKm4WFsTTdSpc7i5x1c495+S3kUGOxPZRuf9kad+4DzotSpUUU5ye2rLoxu1FFBmM3a4g/ZiFo/Fx9f7VBiZCKNbq5xo0d6YRtrLnHU1c4/v96reyDBl7jO4cxGPQn5ea+Y0qU+lMc+93fcjtycaUb8I6eL9y0yzAiGMM473HmeP6eC1dpMpOJhtYQJGObJETuvbwPQgkeKtUX02jFUYxjDRLY4k25tuXE8wlzMxm2Vronje1zTWvTmOoV1s7k0s8rJ5mOjijN0bXCjnv4PLeDRvHVdpRZW3LEXVkrFKp66sIiLWLQiIgCIiAIiIAiIgCIiAIiIAiIgCIiAIiIAiIgCoto5rnMhHE3O7hu+fkFekrkZcZc6Sc8TbH3cPQD1XnusGK7HDZI7z08uJu4KF55uXrwJHRGaRsLdBveeQH79QuoijDQGtFAAAB0Cr8jy/smXO99+ruY5N/fNWSs6E6P+EoXkvmlq/wAEcVVzSyx2X8vmERF3TUCIiAIiIAiIgCIiAIiIAiIgCIiAIiIAiIgCIiAIiIAiIgK3P8X2cJA3v9geO/0qqnJMD2rwT7kW7k5+/wCOvkmfSOmnbEzW32R+I6k+Ap5FdDgsI2JgY3hvPM8SvNdj8fj3OX0UtPF+/wBjpOXYUEl9UtfL2+5OiIvSnNCIiAIiIAiIgCIiAIiIAiIgCIiAIiIAiIgCIiAIiIAiIgCjxEtjXOpW0E+QqiKuo3GDa5Eoq8kmVGz2BOs7/efW3uJqT4n071doi18DRjSoRjHld97e7La83Oo2wiItwoCIiAIiIAiIgCIiAIiIAiIgCIiAIiID/9k="/>
            <p:cNvSpPr>
              <a:spLocks noChangeAspect="1" noChangeArrowheads="1"/>
            </p:cNvSpPr>
            <p:nvPr/>
          </p:nvSpPr>
          <p:spPr bwMode="auto">
            <a:xfrm>
              <a:off x="1679575" y="-144463"/>
              <a:ext cx="304800" cy="304801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AutoShape 4" descr="data:image/jpeg;base64,/9j/4AAQSkZJRgABAQAAAQABAAD/2wCEAAkGBhAPERQRERASEBUSFRATERYWDxYUFRUVFxgVFhUSFRQXHCYeGBokGxIVHy8gJCgpMCwtFh4xNTAqNScrLCkBCQoKDgwOGQ8PGi0kHyE1MS8tLiwpKSwpLCw1KSw0LSosLCwsLCksLCwpKS8sKiwpLDApKTUsLCwvLCw0LywsKf/AABEIANgA6QMBIgACEQEDEQH/xAAbAAEAAgMBAQAAAAAAAAAAAAAAAwUBBAYHAv/EAEIQAAEDAgMFBQQIBAMJAAAAAAEAAgMREgQFIQYxQVFhE3GBkaEiMrHBFEJSYnKi0fAjNJKyFkOCBxUkU3OD0uHx/8QAGwEBAAIDAQEAAAAAAAAAAAAAAAIDAQQFBgf/xAAxEQACAQIEAggGAgMAAAAAAAAAAQIDEQQSITFBUQUGE2FxgbHxFCIywdHhofAjYpH/2gAMAwEAAhEDEQA/APcUREAREQBERAEREAREQBFU5ptPh8MbXPucPqMFzh38B4lUrv8AaGPq4dxHWQD4NKA7BFzmX7c4eQhrw6Eni6hb/UN3iAr+XENawvc4BoBcTwoBWqAjx2PjgYZJHBrR6ngAOJ6Lj8TtTisUS3DM7Jm640u8XHRvcKnqtSed+YzF76tiYaNb05fiO8nh5K5ia1oDWgADcBuUlG4Kh2z0sms2Jc4/6n+rj8lj/C1NWzuB/DT4OV1el6nlQKqPEZhhdWyduwbwSX+h9oeBV/km10WJIY7+FIdA0nRx+67n0OvetW9VuaZQyb2m0a/nwP4v1UXHkDukXL7J7Quefo05PaNraTvcBvaebhz4ju16hQAREQBERAEREAREQBERAEREAREQBERAFzG120DoqYeE/wAR9LiN7QdABycefAd4Kv35hC00MsYPIyNB8qrz/CzdviZpzr7Rt7jUN8mtosoE+AyZjNXgPdvNdQD0HHvKsw6m7RQXperNgfGMwEco9oAHg4DUfr4qlmx+IZGcGTVpc2ndwaPuk0NOivb1qz4UOkZJ9iteu+nkVhq4NvCQCJgYOA16niVNeoL0vUgT3peoL0vQE96xeobkvQFdnTSxzMQzRzHN16jVp9KeK7/BYoSxskG57WuHiK0XDZprE/ur5EH5KTLtsPo+GjiYwySC8a1tHtOLd2rjQjQearluDvEXAOzrMn63iPoGsHxBPmvuLanHQ6ytbK3j7IH5mbvELFgd4iqsl2ihxY9k2vAq5jt/eOY6/BWqwAiIgCIiAIiIAiIgCKj2i2oZhPYaA+UjRvBo4F36cei5KbMMbPq+dzAeDXFg/pb80B6Q94AJJoBUkngOa8+zbPZsa8sjcY4RpxFw5u51+ytJ7cTaWjEPcHAhzTI+hB3ihJCmwUdjAOO896kkCNuSR8XO9B6UWzgsIIqgEmtN45f/AFfV6XqVgT3peoL0uWQT3peoL0vQE16XqG9L0BNelyhvS9ATXpeob0vQHzmDiY3Aak0A8SAvjAYMRCu9x3nl0CkvWb1gE16XqC9L1kGrjMOYyJojY5hu0/uHzHFd7kWajFQtk3H3Xjk4b/Dce4hcYXLf/wBn8pD54uAtcO8FzT8vJQaB2iIiiAiIgCL5e8NBJIAAJJJoAOZK5LNdu6EswzL/AL7gaf6W7z3miA69ama5gMPC+U62jQcydGjxJC89mzjGyauxDm9Gus9GUWrN2zxR0z3jfRz3EV50JWbAkw5dI500huc4k168/kOVFt3rXYaADlos3qQJ7kuUF6XrIJ70vUF6XoCe9YvUN6XoCa9L1Del6wCa9L1Bel6AnvS9QXpegJ70uUF6XoCe5L1Bel6yCe9L1Bel6AmdLQVPBTbJ51DhnSvlLgX2htGk8XE/ELRfRwody+BEz7I8lFg7uDbHBv07W38THN9aUVvFM14ua4OB3EEEHxC8sdAw8Kd2i+sJipsM6+F5HMcD+Ju4/FYsD1RFU7P5+zFsr7r20vbXd94cwVbLAOF20zp0kn0Zho1lO0+87fQ9Bp49wVDGA0UChM5e97zvc5zj4kk/FfV6ygTXpeob1i9ZBPel6gvS9AT3peoL0vQE96XqC9L0BPesXqG9L0BNel6hvS9ATXpeob0vQE16XqG9YvQE96XqC9L0BPel6gvS9AT3peoL0vQE96XqC9L0BNel6hvS9AbWWZgcNOyUbq0eObT7w+feAvUe2b9oea8hmNQtn/ecv2iosDN8CcPPJGRoHEt6tOrT5fArUvXpuf7PMxbdfZe33H0/KRxC88zTI58MaSMIHBw1Ye53yNCsg1b0vUVCsaoCa9L18wwvkcI42l73aNaPieQHNZmwb4i5rtbHyR3a0JadaHxHmFPI8uYjmV7Gb1i9Q3rF6gSJ70vUF6XoCe9L1E0ErJY6jX0IY4uYHcC4CpA7qhTjFyvbgYckiS9L1CTRYvUDJPel6gvS9AT3peoL0DkBPel6iJoKlHxPYS17S1wpVp3gEBwr4EKSi3Fy4GMyvYkvS9Q3peomSa9L1Bel6AnvS9Qhy+2ROeQ1gLnGtAOgqT3AAlSinJ2Rhuyufd6XqeHJ8Q5jZBDI5rgHAtYXAg8dFLBkGJeaNgl8Yy0ebqBYejsE7mvh4HSvbG3UvIaO86L0f/CuH5Faey+yf0Y9rLQyUo0DUMrv14u4ea6ZRMhYLQdDqsogK6fZ3Cv1dh4/Bgb/AG0XKYnCQzPczCQxsYwlr53AvqRvbExxoafaOnpXs8yDuxks96yS2m+6009Vw+UYtogjDdwY3z4+tVsUYJpsrm+Bc5Vl8OFaRGNT7zzq53eeXQaJkWAjxLMW2RtzXYqUjmDaz2mngVXy5kGguJ0AJKvdj8I6PCtc8UdKXzOH4zUfltU6itFt8SMd1Y5nNdg5mEmKkzeAqGvHfXQ+B8FRSZBiG74Jh/2nH1AXryLULjyWDZrEv3QS+LC0ebqLel2WOHYJMS8RAmjWMHaSvdwa0DSvivTFx2dzVx5u/wAqFnZDle517h10AVlOGZ6kZuyNHAbO36yN7GP7AddK8cpJfqj7rAOqssxjZ2uCjDG2iVzQ20W2mN4IpyUf07qvnL3GfGwgaiFssrulwsaPUlbNreCv6FRDtHsW2NplhcA3ixx3VNPYd47j5rkZsC5u8Ob3jTzXo+02IqWRD8bvgPn6KrovFY/p54XEulGKklvrZ38f0dilg1OmpN2b9DhuyPMLLYCePlqu1MDT9Uf0hZZEXOEcY9p3LSnVVLrLnajCk23/ALfoysBzl/BzGX5DNO61kbnHea+yAOZJVjLkDYXiJx7eYivZRG1rBwdLK4eyOgFfNegZblzYGWjUnVx5n9FxeSYr+GZDq+Vz3yHiXXEU8N1F67CRnOGaqlfkjmVnGMrQenM3cq2fZG4SS2Pe3VjWikcZ5gHV7vvO1X3hcnhxeJxgkG44YtcDRzSYzWh8BoU+m9VubGNuE8/CWUhnVsYDAfO5bU08rb/upUt0UOZbAzs1iLZh32P8jofPwVDiMjnZ70Ure+N1POlF7Ai1C48Ybl0h0DXnujJVhhdlcVJugeBzf7A/NRerqk2zmczByWki7s2Ejg1z2td6EjxUoxzSS5mG7K5weFyJ8rrYnNLQaOl17MHiGHfIe4U68V12U5TDhWOt9p7gQ97vePQch0+K1op2saGtoGtFABwAUGY5nZE91dzXU7yKAeZC21DhEpvxZf7G/wAjB+D5lXS0cjwZhw8MZ0LI2B3fQV9areWrN3k2Wx0SCIigSCIiALkM12NlD3PwrmBryXOjfUAOO8scAaA8l16KcKjg9CMoqW5x+W7FSOcHYt7C1pBETKlriN17jSo6UXYItLNs3jwrL5CTU2sa0Vc93BrRxKzKcqjCSijcJouZG0z5cZEyL+XLpYi+gpJIGF3snfRtoFRvqeihmGIxn8wewiP+Qx3tOHKWQf2hfWYWiXBMYA0NnAaAKACx+gCtjTS31evloQcm9jq1QbT7PvxFssJAljBFCaCRh1LCeBrqD1PeL9FRGTi7osaurM86ZluOcbRhXtPEuc0MHW6uo7l12z2RDCMcXOvkko6V+4abmt5NGvr3K3VZtBi+zhIG9/sDx3+lfNRxeM7OjKctElfxM0aGaaiuJz8s/ayPk+0aN7hu9AFmiRsoAFiWQNFfJfH6tSVWbm92ek7kfL3HQAVcdAF0mT5UIW1dq93vHl90KmyfFQRfxJHVedwDSbR5b1Zu2og4B57mj5les6GpYXDLtq045nsr7fv0NPFdrL/HCLtxfP8ARbriM62cngke/DsMsUji8saRfG4+9QH3mk66bleO2pj4RyHy/VXQK9fhMfSqt9jJStucqth5RSzqx5/g8ixmJNpjdh2H33voHU4hjN9ep0Xd4LBshjbGwUawBrR0HzUyw5wAJJoBqSdwHNbVSq5lMYKJlUW0ueOiaYYPane1xaBQ9m0CrpXV0AA3V3mi1J9oJsSS3CUjj1BneK159kzj3nRfWDwceHY+2rnPDjJI43PeaHVzvkpRp5dZf8/JhyvsXWTYszYeGQmpfHG53eWivrVSY/AsnjfE8Va9paefeOo3+Cr9j/5HD/8ATHzVwq5fLN24ElqtTzvE5TjcObDC+cDRskYuuHC5u9pVjkmzE0j2y4lvZsYQ5kVQXOcNzn00AG+nn17NFa8RJq1iCpK4REWuWhERAEREAREQBcfns3/H+1ujgaYuhe5we4ddAF2Cotp9n3YgNliIbLHUCvuvad7HHhzB/XS2jJKWpCabWhV/Tl8YBxnxsLRqIWyzP6VFjfVyr2ZVj3G0YVzTxLpG2DrcDqO5dbs7kIwjDc6+WQgyvpQGm5rRwaP3yGzNxgt9SqKcmW6IvmSQNBc4hoAJJJoABvJK0TYPpcznc/aT2jdEPzHU/LyW3s/tF9MfOA21sZZ2RNQXMcDRxB5lpPcQtAZPigXG1pLiSTcN/muD1ghiHRVGlFu+9lfT++hu4Fwu5tpcrkdFgsB36qb/AHZiv+W3+sf+S13dox9j2gGlTQ1oPAleCq4PEUY5qkGl3po6iaf0tPzPoRjkPJZovqijdG6RzYm73b+g4krXpwlUkoR1bCd9zcyLB9rJ2rvdZozq7n4fpyXSKLDYdsbAxu5op/7VXtNtG3BRg0D3uPssr9UaucabgBx50X1XozALC0Y0o78fE4mJr9pJy4LYuVRbbSEYN9CQHOia8jgxz2h3oaeKvGmuvNQ47BMnjdE8Va8Fp8eI68V0YPLJNlEldNHKNxQaABQAaADgBuC1szzO2J5GpLS1o5udoAPEqHE5BjoDYIziGjRr2OaCRwua46FWeRbKymRs2Ko2w3RxA3e1we9w0JHABbrcI/Nc1/meljo8pwfYwRRcWRsae8AA+tVtoi0G7u5srQIiLACIiAIiIAiIgCIiAIiIAiIgK/Ns8iwoF5LnO0jjaLnvP3W/PcqSSKbGEHFUiiBBGHa6pdTcZnjf+EKvwGJ7SSXEP1e+SRgr9SNhLWsHLdrzW/8ATVuKGTbfn+CnNmNnJyPp2IAAA7HC6AUApeBp3Lo1zGyf8SfFTcKwxA9WNJd6vC6dUVfqt4ehOGxh7wASdAASe5cjHIZHvlP1yadBwHwHgrraLFWxWDfIbR3cfkPFVUcdoA5LwXWfF3nGguGr8fb1OvhIZYOXP09z4leGgk8Fa7P4AtaZX+9Ju6N4ee/yVdgcL9Ilp9SPV3U8B++RWztliXNhjiaS3t5WxOI0IZQucAeobTxKu6tdG5pfET8vuyOMrZIZFu9/shjNqC9xiwbBO4aOkJpCw9XfWPRqrMfloZhsTJI8zTSRSB8hFNACQxjfqtqNylgmbG0MYA1rdABuC089xhMD2jUvAjaOZeQ0D1Xv4xs0onGb0uzsctdWGMnjHGfyhbKjw8VjWt+yGt8hRSLTe5egiIsAIiIAiIgCIiAIiIAiIgCIiAIiIAiIgOEz3KpcLK+RjHPhlcZKtFxjefeBA1tJ1qtDCGfEm2CNzidC9zS2NnVzj8F6Ui2liGlqtSp09dzRybKm4WFsTTdSpc7i5x1c495+S3kUGOxPZRuf9kad+4DzotSpUUU5ye2rLoxu1FFBmM3a4g/ZiFo/Fx9f7VBiZCKNbq5xo0d6YRtrLnHU1c4/v96reyDBl7jO4cxGPQn5ea+Y0qU+lMc+93fcjtycaUb8I6eL9y0yzAiGMM473HmeP6eC1dpMpOJhtYQJGObJETuvbwPQgkeKtUX02jFUYxjDRLY4k25tuXE8wlzMxm2Vronje1zTWvTmOoV1s7k0s8rJ5mOjijN0bXCjnv4PLeDRvHVdpRZW3LEXVkrFKp66sIiLWLQiIgCIiAIiIAiIgCIiAIiIAiIgCIiAIiIAiIgCoto5rnMhHE3O7hu+fkFekrkZcZc6Sc8TbH3cPQD1XnusGK7HDZI7z08uJu4KF55uXrwJHRGaRsLdBveeQH79QuoijDQGtFAAAB0Cr8jy/smXO99+ruY5N/fNWSs6E6P+EoXkvmlq/wAEcVVzSyx2X8vmERF3TUCIiAIiIAiIgCIiAIiIAiIgCIiAIiIAiIgCIiAIiIAiIgK3P8X2cJA3v9geO/0qqnJMD2rwT7kW7k5+/wCOvkmfSOmnbEzW32R+I6k+Ap5FdDgsI2JgY3hvPM8SvNdj8fj3OX0UtPF+/wBjpOXYUEl9UtfL2+5OiIvSnNCIiAIiIAiIgCIiAIiIAiIgCIiAIiIAiIgCIiAIiIAiIgCjxEtjXOpW0E+QqiKuo3GDa5Eoq8kmVGz2BOs7/efW3uJqT4n071doi18DRjSoRjHld97e7La83Oo2wiItwoCIiAIiIAiIgCIiAIiIAiIgCIiAIiID/9k="/>
            <p:cNvSpPr>
              <a:spLocks noChangeAspect="1" noChangeArrowheads="1"/>
            </p:cNvSpPr>
            <p:nvPr/>
          </p:nvSpPr>
          <p:spPr bwMode="auto">
            <a:xfrm>
              <a:off x="1679575" y="-144463"/>
              <a:ext cx="304800" cy="304801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cxnSp>
          <p:nvCxnSpPr>
            <p:cNvPr id="115" name="Straight Connector 114"/>
            <p:cNvCxnSpPr/>
            <p:nvPr/>
          </p:nvCxnSpPr>
          <p:spPr>
            <a:xfrm flipV="1">
              <a:off x="4001711" y="2025867"/>
              <a:ext cx="1946031" cy="23446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/>
            <p:nvPr/>
          </p:nvCxnSpPr>
          <p:spPr>
            <a:xfrm flipV="1">
              <a:off x="4025162" y="3139559"/>
              <a:ext cx="1946031" cy="23446"/>
            </a:xfrm>
            <a:prstGeom prst="line">
              <a:avLst/>
            </a:prstGeom>
            <a:ln w="508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/>
            <p:nvPr/>
          </p:nvCxnSpPr>
          <p:spPr>
            <a:xfrm>
              <a:off x="2712173" y="2606159"/>
              <a:ext cx="1312986" cy="0"/>
            </a:xfrm>
            <a:prstGeom prst="line">
              <a:avLst/>
            </a:prstGeom>
            <a:ln w="508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/>
            <p:nvPr/>
          </p:nvCxnSpPr>
          <p:spPr>
            <a:xfrm flipV="1">
              <a:off x="2729523" y="3511708"/>
              <a:ext cx="0" cy="940721"/>
            </a:xfrm>
            <a:prstGeom prst="line">
              <a:avLst/>
            </a:prstGeom>
            <a:ln w="508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/>
            <p:cNvCxnSpPr/>
            <p:nvPr/>
          </p:nvCxnSpPr>
          <p:spPr>
            <a:xfrm flipV="1">
              <a:off x="2700713" y="4445705"/>
              <a:ext cx="3263756" cy="6724"/>
            </a:xfrm>
            <a:prstGeom prst="line">
              <a:avLst/>
            </a:prstGeom>
            <a:ln w="508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/>
            <p:nvPr/>
          </p:nvCxnSpPr>
          <p:spPr>
            <a:xfrm flipV="1">
              <a:off x="1739157" y="3511708"/>
              <a:ext cx="973016" cy="18922"/>
            </a:xfrm>
            <a:prstGeom prst="line">
              <a:avLst/>
            </a:prstGeom>
            <a:ln w="508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/>
            <p:nvPr/>
          </p:nvCxnSpPr>
          <p:spPr>
            <a:xfrm flipV="1">
              <a:off x="4017312" y="2037591"/>
              <a:ext cx="3370" cy="576523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/>
            <p:cNvCxnSpPr/>
            <p:nvPr/>
          </p:nvCxnSpPr>
          <p:spPr>
            <a:xfrm flipH="1" flipV="1">
              <a:off x="4023425" y="2614114"/>
              <a:ext cx="1735" cy="572338"/>
            </a:xfrm>
            <a:prstGeom prst="line">
              <a:avLst/>
            </a:prstGeom>
            <a:ln w="508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/>
            <p:nvPr/>
          </p:nvCxnSpPr>
          <p:spPr>
            <a:xfrm flipV="1">
              <a:off x="2729523" y="2588206"/>
              <a:ext cx="0" cy="941476"/>
            </a:xfrm>
            <a:prstGeom prst="line">
              <a:avLst/>
            </a:prstGeom>
            <a:ln w="508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" name="Straight Connector 4"/>
          <p:cNvCxnSpPr/>
          <p:nvPr/>
        </p:nvCxnSpPr>
        <p:spPr>
          <a:xfrm flipV="1">
            <a:off x="6227805" y="2619484"/>
            <a:ext cx="0" cy="23913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V="1">
            <a:off x="9219768" y="2573977"/>
            <a:ext cx="0" cy="23913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6227805" y="2619484"/>
            <a:ext cx="299196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6227805" y="5010796"/>
            <a:ext cx="299196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V="1">
            <a:off x="7146323" y="2619484"/>
            <a:ext cx="0" cy="23913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V="1">
            <a:off x="8213123" y="2596394"/>
            <a:ext cx="0" cy="23913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6227805" y="3358542"/>
            <a:ext cx="299196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6227805" y="4227634"/>
            <a:ext cx="299196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6534600" y="2730046"/>
            <a:ext cx="6014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F27435"/>
                </a:solidFill>
              </a:rPr>
              <a:t>10</a:t>
            </a:r>
            <a:endParaRPr lang="en-US" sz="3200" dirty="0">
              <a:solidFill>
                <a:srgbClr val="F27435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7483195" y="3486231"/>
            <a:ext cx="6014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F27435"/>
                </a:solidFill>
              </a:rPr>
              <a:t>10</a:t>
            </a:r>
            <a:endParaRPr lang="en-US" sz="3200" dirty="0">
              <a:solidFill>
                <a:srgbClr val="F27435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8375242" y="4294395"/>
            <a:ext cx="6014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smtClean="0">
                <a:solidFill>
                  <a:srgbClr val="F27435"/>
                </a:solidFill>
              </a:rPr>
              <a:t>10</a:t>
            </a:r>
            <a:endParaRPr lang="en-US" sz="3200" dirty="0">
              <a:solidFill>
                <a:srgbClr val="F27435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510115" y="3489788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smtClean="0">
                <a:solidFill>
                  <a:srgbClr val="F27435"/>
                </a:solidFill>
              </a:rPr>
              <a:t>4</a:t>
            </a:r>
            <a:endParaRPr lang="en-US" sz="3600" dirty="0">
              <a:solidFill>
                <a:srgbClr val="F27435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7470371" y="2659920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smtClean="0">
                <a:solidFill>
                  <a:srgbClr val="F27435"/>
                </a:solidFill>
              </a:rPr>
              <a:t>4</a:t>
            </a:r>
            <a:endParaRPr lang="en-US" sz="3600" dirty="0">
              <a:solidFill>
                <a:srgbClr val="F27435"/>
              </a:solidFill>
            </a:endParaRPr>
          </a:p>
        </p:txBody>
      </p:sp>
      <p:cxnSp>
        <p:nvCxnSpPr>
          <p:cNvPr id="42" name="Straight Connector 41"/>
          <p:cNvCxnSpPr/>
          <p:nvPr/>
        </p:nvCxnSpPr>
        <p:spPr>
          <a:xfrm flipH="1">
            <a:off x="1510818" y="2573977"/>
            <a:ext cx="80853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1705732" y="1946383"/>
            <a:ext cx="4187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F27435"/>
                </a:solidFill>
              </a:rPr>
              <a:t>2</a:t>
            </a:r>
            <a:endParaRPr lang="en-US" sz="3600" dirty="0">
              <a:solidFill>
                <a:srgbClr val="F27435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6466273" y="4282805"/>
            <a:ext cx="4187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F27435"/>
                </a:solidFill>
              </a:rPr>
              <a:t>2</a:t>
            </a:r>
            <a:endParaRPr lang="en-US" sz="3600" dirty="0">
              <a:solidFill>
                <a:srgbClr val="F27435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7346947" y="4262587"/>
            <a:ext cx="4187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F27435"/>
                </a:solidFill>
              </a:rPr>
              <a:t>2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8494766" y="3485792"/>
            <a:ext cx="4187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F27435"/>
                </a:solidFill>
              </a:rPr>
              <a:t>2</a:t>
            </a:r>
            <a:endParaRPr lang="en-US" sz="3600" dirty="0">
              <a:solidFill>
                <a:srgbClr val="F27435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8494766" y="2695990"/>
            <a:ext cx="4187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F27435"/>
                </a:solidFill>
              </a:rPr>
              <a:t>2</a:t>
            </a:r>
            <a:endParaRPr lang="en-US" sz="3600" dirty="0">
              <a:solidFill>
                <a:srgbClr val="F2743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3401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5248984" y="2823239"/>
            <a:ext cx="3970784" cy="28433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GB" dirty="0"/>
          </a:p>
        </p:txBody>
      </p:sp>
      <p:grpSp>
        <p:nvGrpSpPr>
          <p:cNvPr id="12" name="Group 11"/>
          <p:cNvGrpSpPr/>
          <p:nvPr/>
        </p:nvGrpSpPr>
        <p:grpSpPr>
          <a:xfrm>
            <a:off x="1510817" y="1327899"/>
            <a:ext cx="3398089" cy="3393650"/>
            <a:chOff x="1679575" y="-144463"/>
            <a:chExt cx="4291618" cy="4596892"/>
          </a:xfrm>
        </p:grpSpPr>
        <p:sp>
          <p:nvSpPr>
            <p:cNvPr id="13" name="AutoShape 8" descr="data:image/jpeg;base64,/9j/4AAQSkZJRgABAQAAAQABAAD/2wCEAAkGBhQSEBQUEhQWFRQUFRUUFBUVFBQVFxQVFBQVFBQUFBQXHCYeFxkkGhQUHy8gJCcpLCwsFR4xNTAqNSYrLCkBCQoKDgwOFw8PFykcHBwpLCwpLCwsLCkpKSksKSksKSkpKSksKSkpKSkpLCwpKSwsKSkpLCkpKSksKSkpKSkpLP/AABEIALcBEwMBIgACEQEDEQH/xAAbAAABBQEBAAAAAAAAAAAAAAACAAEDBAUGB//EADUQAAIBAgMFBQYHAQEBAAAAAAABAgMRBCExBRJBUWETcYGRoQYUUrHR8BUiMkKSweHxYhb/xAAZAQADAQEBAAAAAAAAAAAAAAAAAQIDBAX/xAAiEQEBAAICAgMBAQEBAAAAAAAAAQIREhMDMSFBYVEikXH/2gAMAwEAAhEDEQA/APPFIKEiFMKLO3bmTTkR3A3hBshIOLI4sKLGFulmSJlaErDyqNj2mxYVTkSQqFNMbeY9lppxqE8Khm0quly1CoNNaEKpZpVDMVQnp1BpatKqSyqlChVLDkIg1apSr18rE1WTRQqPMIZIniiGBNGZRJqZI48SJMlcwI8lkNFjOQkMliIdyBMlgwCZMCVUSkQ15AQo1gasiPeGk8xkKMg5VLrMiuK4wFjIKwwzMOOIDcNFhbxEmEkcbpSxHuCkKQA8WSwIkySJRJggIhRGR0PYew9hgMojwqNB7oM4gFhVialUM+MixRkMtNWjULSqmbRZdpxDaNCm7lfEU8rlrcIsQ7IJQpolgRolUS0poMlTIEiaOg0pEhNjWyzGuAGpEm9ZFKNTMeVVj0W0yru4cqlyomGpD0SeyCkiOEx3IAawSQohWAGsDukiE0AAIOwh7N57GQ++DuiTON1JVIO5ApEkZANpYsODzIUw6bKCygoojiSRYyGGkR3CTGSUCY9xmAQVSWjIapHIGiwNqYdGjSgZmGZqYeQqlPuFPGRNCJSxUnF24MIVUYhpjDxRqzqSBYpEEUWKbAhSlkVpVRpT1txGSKhEgt0SiHbIZADQyQUUMjoNDKISEBRCGiOmAOhwbjoAewgtwYZvOrg3I1MVzkdO0lwkwEwkIDTJoEKJYlHE8GSxK8ZE1KQwmjEPdGiSpDSFIZoOSBSGCaIYqzLFgJRCnFrDTNTDyMTDzsaeHmTQ1qYGLpq2Y1CRLiVeLJ2msixJG1ht3MsUsG5Z8Fr52/s22gMKYM5PRaGrLYNZR39x2t95FX3FhLCssUFAkpUrs0Hsxxzemgls6TfL0L2nShujpGjHZQS2aNO4zGPE0o7K6k0NmxK1StjIaJFTNiOBjyJY4Zch8aXKMVUmSRoNmwqK5DxpLkHClzjH91fIOOFfI2NwSgVwLmy/cpDGtuiHwHN4rYewSQ9jznfo1gkxkh0gI8SWJGkEijSp2JaciBMkpsYXKciaMipSZapoZJGwooZIdMCO0PGA6HsMlaatIvYWRXnTuhsPMmqb2HZbeaM3CzL8Z5EBbr+y1RRdSC3oZNW1s+NvEoV3+ZKKcberXM6XYM8RKmoU5SUbuyT4rNr/ADiTVdmTVWKqRzel4pXDHP8Ap3D7i7snANUlVUt6VSCupS0lxV7PJ/2U9i+zk3X38Qlu5ySun4dxu16UKcbtqGSy1v4ceBm4vbz/AGLRavV+HAWMyy3pWVxx1tq7XxdGnSaUYJ2yyWbWlkcfPGuUryaa0ty45FXGY11JXlr8u4rThZ55XNcMeLHyZ8mkppjwdyjTiuHm+JewydvkdEz257jpIoD7o9OL4v0JFE0lZ2It0LdJN0fdK2nSLdHsSbot0ey0j3R90k3RbpQ0DdEHujgHicKLGcLHTe5rgB7irnk7erpzdgkamM2RJybisihLCyTs0xkFIeMQ+zaea0HjTfIoGsHFDqmyWFJvgMj00TxlYnobErS0pzz/APLNnCexNaTtNKC56/IVzxnunxt+mF2g8JHc0fYaiofm3nLne3oXcF7JYeLVo3fVt+hHdirrriMFs2dR2jF9/A0v/nXFXm7dFm8zuFg401aMbFVxuye230OvTmKWxUpRs73z7l1OdxtHcrSjpZ/PM9Lp0oxu7JtnF+12DtUVRaSyfel/g8ct0XHSnhKpp05mJh5Gth9Cqh3fsZtJU6VmrtSbRs7RrU8RdtJS3Wk81Z8NHbU4/wBnJNppcH8zsdn4ONryjvPl/hhf83bbH5mnIqo07Teadlr5dBq1O65G/j9juU24Q3V829W09CpX2DU5aHZj5Jr25MvHlv0wVgkrN+IM1FvL1NSewZyfG3evmFP2fayt43Hyhcb/ABTp0stMibDw4eRPSoONt6PfllZZEtPERUrNJZ/54D569FMN+xTpRgldXldKz0zduB02G2bQmvy7st1520OcxsVLdpRd5uSeunidVsXZao07JZ5XfNnPnnf66fHhN+j7Q2LTqRSgoxd1eSjw4oy6vslL9kk11TR18aasO4cjPHzZY+q1y8OOXuPN8VgpU5OMlZr17iHdOj9q7b8Vxs355f0YG6el48+WMteZ5cJjlZEe6KwbiKxrtloFhBDhsaeZ048mWoGfCsWqUmeXY9Ra3MgHQQVNcwmiYKUKMX+1FulhI8Es+hXjzLVGYUQXu65Is0aSveyv3EKqp5ChUF7G2/sjFqM7PR8+Zs1JRautTjoYixpYfaTtk87GOXj+dxrj5PjTWqAwq2KUMddZgvEJjmItaMsWV51l5ldVBOa5lzFNpOVjB9rKd6V1wd7GtWmY+16l4NPuNMYztc3hpGth5GNRyZp4eeRdJ0/s3ilGTT4ncbM2glJX04nmezKtqiOuwuMyzzRjljtpjlp3cYqSv5FSvg6jut6NrZZNkWz9qrcXBLKwVba+tlqc/wAyuj4sZHY1IRbadu7L/hUeKbeeh0dGo39P8K21sAp01upKUc8srrl0N8fJN6rHLx3W4iqwUqas1fho75ZHMYjDy3mms2/1cLFunU6huVzaTixyvIti4GXa3bVop3fHM7TBR/Kn4LocvQxUUtLPjY18Dj8u4z8m618eo6BZailNcXYyam0nkktfQsxqXSbz/ox9NtsT2kwP5+0jdqWuX6bJcephOJ3901wMLbmzY/rirPilkvI6/D5/WNcnm8G95RzbiDYlaAZ3cnDxNYQSQh8hp5BTLcZGfGRNGZw6dzSo1ebLVOsjHjUJYVSeI5NjtPETrcjNjiCSGIDiXJbjUJI1ij2mYUZFaTtoQqhrF2M+Mg1INFtoLHO/QlWOVzMUgo1B8YOVasseRSxb4MpKYu2HMZCttWZYiT4lXG1bwzBnXKWIr3VgoinJWkW6EinJk1KZnWzVwtS0rnQ4LGcNTlaE8zcwk9A1tNunSzx9opRy5kLxz5mdLE5IHtgmAubfwu1nHiS1ttykrJ65N8TnPeAo4gOuex2306XC4CF/ztvuy70W06VOSknZW01XK+Zy8cc73u7gyrt5t3J4ZX3V9mM9R0GPrKUt6CytbgtHr3MWFxdvoc+6snrdh068loy+HxpHP5266jiLq+jL8MSt35HHficrajPHzvfetw+0Y3x2tp5ZHaUsTZaiq1lLV+ZxE8ZN6yfmOsfPL8zy6/MOm/0d0/jpcTgKTyTtLXJ/0ZU8HJa28zMeKk3e+fMKGLkne50YzLH7YZXDL6Xtxcxyl70+SEacqjjHkMSRAKQcZGO22hoNMBTCUh7TYkUg1Mi3h1Iey0sKZJGZVUg4zGnS1GoEqhWjMNTENLSkGmVVUDVQAsbwE2ApgyqD2NHlLIo1qhYqVcjPrTFarGCuSwZXjP78CSMjNovUpmrha+Rh05mhhqxURlGyqw/alWMwrlxktqqEplSMyRTGS2qw6qlVTDUwNaVcXaldTHUxBYUwlMrqQakBpt8JSIVMkVUNhLFh75Cqo6qBs02+Ii3xx7DyZVFzDVQyvel1DVc4+119bVVQNTMf3gKOLSv1yz7w7S62wphKZie8IftkPt/C624qgSmYMaq4Eyrrca5NNf2Pt/CvjbaqBKqc+qo/aB3fg63QqoHGZzfaCVZrmE834Op0/bDOZzsMbwa9CxCdOS1cfl1v/wBK7f4nraVWr119SpORXw8d6DvKCequ7Sa3pQa0tfK+ulmL3WfBX7rP5Mns36Vx0sRJIsz5JrVNd4CrE9iuLXjItUqpz6rBdqOeQrht1tDEFlVTiu2F2z6+pfai+J28ZkimcKsQ+b82P70/ifmx9v4XS7vtAo1Dg1i5fFLzYXvkvifmw7fwumu97QJTOAWNl8UvNhe+z+KXmw7YOqu/Uw1M8+WPn8Uv5MX4jU+OX8n9Q7YOqvRFIJSPPPxOp8c/5S+ovxWp8c/5S+odkHVXoikEpnnf4tU+Of8AKX1C/Gaq/fP+UvqHZB116JvCPO/xyt8c/wCTEPsh9dcr2b6eWeo+4vLqA6jTtbhln1Gkr62WX3mef8u0cakb2u+ubJJQS0b8LfQgjBaedm9Q5R+FvLPXr9QoTWssvXX0HpWy3nbPW+RVkr6pvrf6BxS4p6Pg2Gj0sKquolL7sVVTvLiHLCu3F5Z2/wCiv/pcYmdTr6D72evoyvChm08n1fiW6deUVZpadH3oVuivGI3Ua0z4Z5fJahp34+j+YW9ksoau+XDgKVL7uLmP8mSfX0AcG3nl5ZinSztwfXkN7rHi3ZcW8/IOX6V0sU3bh5DRxyT0kn45ET3I5XfDT/A007qMJN6ZJv1Rnx3fVTanhtmXOXjcNbYk3+aCa6xi/HLMipYGq3+i3VtL/fQt09l8JTWf7Yq7v0b+hvMPJ9b/AOo3E2FxVOb3dyN30tw5eZd9wpvWKXmiPDYSNP8ATHP4ptr018kT3XHPjbRfV+h2+PCyf6+ayv4jlseHK3mC9iRejl4Mtuvd3bzChJvPlqa3DD+FvJnz2LfSVvAhnsafBp+f9GxUrAdr92J6safLKMKpgKi0V7cFu/K9yCdOUdYtd8WvU6OVXRPPvXL5A1laG/HS+64vOz1yetrEXxT6q5nXOKo+XkKVZ8nbxNt04T/VFXWuRUq7Nj+1teN19TO+Oz18qmTNeJ6Py/seOJ7wq9KcXdq6zd1n5ohhiE19/fMyt0qVP2wniCDeT0frf1ExczWHicrvS1yOnjoy0d/vkVpefkRvLR255ZjmQjQdfuEUo1lbN+qGKNTVa7ilk0/v+xnVd7fbz7vHPkMImSbPZ4Se94/3wJp1V62eXLSzEIVnyQKW69W9fvQtqnpuvi13vk15jCM/J8A8bWs9U+vNO3qKdXckrdcumVl6iETJunTvFxlDNK9uvzKkq1rc9V3a2HEXjjJ8I3upqFGdRflje2V7pWv3/eROtkVXq4rTi/PJCEdGPjx9o2lhsVr9VR8XZLzz/wAJqOzqTyW9N8LtrPwtwuIRfGT6P6XaWDjG1qcY52V835q5JFdfJW9W3z5CEaSRBKa5Ljq29Fy09AnWaT4LorLyQhDMo1uK0ZLCOSu/q8/qxCJuV3IqSa2OFZLRXtrvZ5/If3rj9ruGEVEh7a/39/bGlXsIRWy0F1sr8PkWdoXjSVPPeb7SfS6tGPgs8uYhE/Q+2TRnK68b/wBlrtOX9dcrd4hE4rqNO/i7FKvs6EnkrPmu692IRNkvs4zqlNxdn0663sBGqnn4sQjlyx1Wkm4aSur+nmDYQg2J8gVOXL1EIRRv/9k="/>
            <p:cNvSpPr>
              <a:spLocks noChangeAspect="1" noChangeArrowheads="1"/>
            </p:cNvSpPr>
            <p:nvPr/>
          </p:nvSpPr>
          <p:spPr bwMode="auto">
            <a:xfrm>
              <a:off x="1679575" y="-144463"/>
              <a:ext cx="304800" cy="304801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AutoShape 2" descr="data:image/jpeg;base64,/9j/4AAQSkZJRgABAQAAAQABAAD/2wCEAAkGBhAPERQRERASEBUSFRATERYWDxYUFRUVFxgVFhUSFRQXHCYeGBokGxIVHy8gJCgpMCwtFh4xNTAqNScrLCkBCQoKDgwOGQ8PGi0kHyE1MS8tLiwpKSwpLCw1KSw0LSosLCwsLCksLCwpKS8sKiwpLDApKTUsLCwvLCw0LywsKf/AABEIANgA6QMBIgACEQEDEQH/xAAbAAEAAgMBAQAAAAAAAAAAAAAAAwUBBAYHAv/EAEIQAAEDAgMFBQQIBAMJAAAAAAEAAgMREgQFIQYxQVFhE3GBkaEiMrHBFEJSYnKi0fAjNJKyFkOCBxUkU3OD0uHx/8QAGwEBAAIDAQEAAAAAAAAAAAAAAAIDAQQFBgf/xAAxEQACAQIEAggGAgMAAAAAAAAAAQIDEQQSITFBUQUGE2FxgbHxFCIywdHhofAjYpH/2gAMAwEAAhEDEQA/APcUREAREQBERAEREAREQBFU5ptPh8MbXPucPqMFzh38B4lUrv8AaGPq4dxHWQD4NKA7BFzmX7c4eQhrw6Eni6hb/UN3iAr+XENawvc4BoBcTwoBWqAjx2PjgYZJHBrR6ngAOJ6Lj8TtTisUS3DM7Jm640u8XHRvcKnqtSed+YzF76tiYaNb05fiO8nh5K5ia1oDWgADcBuUlG4Kh2z0sms2Jc4/6n+rj8lj/C1NWzuB/DT4OV1el6nlQKqPEZhhdWyduwbwSX+h9oeBV/km10WJIY7+FIdA0nRx+67n0OvetW9VuaZQyb2m0a/nwP4v1UXHkDukXL7J7Quefo05PaNraTvcBvaebhz4ju16hQAREQBERAEREAREQBERAEREAREQBERAFzG120DoqYeE/wAR9LiN7QdABycefAd4Kv35hC00MsYPIyNB8qrz/CzdviZpzr7Rt7jUN8mtosoE+AyZjNXgPdvNdQD0HHvKsw6m7RQXperNgfGMwEco9oAHg4DUfr4qlmx+IZGcGTVpc2ndwaPuk0NOivb1qz4UOkZJ9iteu+nkVhq4NvCQCJgYOA16niVNeoL0vUgT3peoL0vQE96xeobkvQFdnTSxzMQzRzHN16jVp9KeK7/BYoSxskG57WuHiK0XDZprE/ur5EH5KTLtsPo+GjiYwySC8a1tHtOLd2rjQjQearluDvEXAOzrMn63iPoGsHxBPmvuLanHQ6ytbK3j7IH5mbvELFgd4iqsl2ihxY9k2vAq5jt/eOY6/BWqwAiIgCIiAIiIAiIgCKj2i2oZhPYaA+UjRvBo4F36cei5KbMMbPq+dzAeDXFg/pb80B6Q94AJJoBUkngOa8+zbPZsa8sjcY4RpxFw5u51+ytJ7cTaWjEPcHAhzTI+hB3ihJCmwUdjAOO896kkCNuSR8XO9B6UWzgsIIqgEmtN45f/AFfV6XqVgT3peoL0uWQT3peoL0vQE16XqG9L0BNelyhvS9ATXpeob0vQHzmDiY3Aak0A8SAvjAYMRCu9x3nl0CkvWb1gE16XqC9L1kGrjMOYyJojY5hu0/uHzHFd7kWajFQtk3H3Xjk4b/Dce4hcYXLf/wBn8pD54uAtcO8FzT8vJQaB2iIiiAiIgCL5e8NBJIAAJJJoAOZK5LNdu6EswzL/AL7gaf6W7z3miA69ama5gMPC+U62jQcydGjxJC89mzjGyauxDm9Gus9GUWrN2zxR0z3jfRz3EV50JWbAkw5dI500huc4k168/kOVFt3rXYaADlos3qQJ7kuUF6XrIJ70vUF6XoCe9YvUN6XoCa9L1Del6wCa9L1Bel6AnvS9QXpegJ70uUF6XoCe5L1Bel6yCe9L1Bel6AmdLQVPBTbJ51DhnSvlLgX2htGk8XE/ELRfRwody+BEz7I8lFg7uDbHBv07W38THN9aUVvFM14ua4OB3EEEHxC8sdAw8Kd2i+sJipsM6+F5HMcD+Ju4/FYsD1RFU7P5+zFsr7r20vbXd94cwVbLAOF20zp0kn0Zho1lO0+87fQ9Bp49wVDGA0UChM5e97zvc5zj4kk/FfV6ygTXpeob1i9ZBPel6gvS9AT3peoL0vQE96XqC9L0BPesXqG9L0BNel6hvS9ATXpeob0vQE16XqG9YvQE96XqC9L0BPel6gvS9AT3peoL0vQE96XqC9L0BNel6hvS9AbWWZgcNOyUbq0eObT7w+feAvUe2b9oea8hmNQtn/ecv2iosDN8CcPPJGRoHEt6tOrT5fArUvXpuf7PMxbdfZe33H0/KRxC88zTI58MaSMIHBw1Ye53yNCsg1b0vUVCsaoCa9L18wwvkcI42l73aNaPieQHNZmwb4i5rtbHyR3a0JadaHxHmFPI8uYjmV7Gb1i9Q3rF6gSJ70vUF6XoCe9L1E0ErJY6jX0IY4uYHcC4CpA7qhTjFyvbgYckiS9L1CTRYvUDJPel6gvS9AT3peoL0DkBPel6iJoKlHxPYS17S1wpVp3gEBwr4EKSi3Fy4GMyvYkvS9Q3peomSa9L1Bel6AnvS9Qhy+2ROeQ1gLnGtAOgqT3AAlSinJ2Rhuyufd6XqeHJ8Q5jZBDI5rgHAtYXAg8dFLBkGJeaNgl8Yy0ebqBYejsE7mvh4HSvbG3UvIaO86L0f/CuH5Faey+yf0Y9rLQyUo0DUMrv14u4ea6ZRMhYLQdDqsogK6fZ3Cv1dh4/Bgb/AG0XKYnCQzPczCQxsYwlr53AvqRvbExxoafaOnpXs8yDuxks96yS2m+6009Vw+UYtogjDdwY3z4+tVsUYJpsrm+Bc5Vl8OFaRGNT7zzq53eeXQaJkWAjxLMW2RtzXYqUjmDaz2mngVXy5kGguJ0AJKvdj8I6PCtc8UdKXzOH4zUfltU6itFt8SMd1Y5nNdg5mEmKkzeAqGvHfXQ+B8FRSZBiG74Jh/2nH1AXryLULjyWDZrEv3QS+LC0ebqLel2WOHYJMS8RAmjWMHaSvdwa0DSvivTFx2dzVx5u/wAqFnZDle517h10AVlOGZ6kZuyNHAbO36yN7GP7AddK8cpJfqj7rAOqssxjZ2uCjDG2iVzQ20W2mN4IpyUf07qvnL3GfGwgaiFssrulwsaPUlbNreCv6FRDtHsW2NplhcA3ixx3VNPYd47j5rkZsC5u8Ob3jTzXo+02IqWRD8bvgPn6KrovFY/p54XEulGKklvrZ38f0dilg1OmpN2b9DhuyPMLLYCePlqu1MDT9Uf0hZZEXOEcY9p3LSnVVLrLnajCk23/ALfoysBzl/BzGX5DNO61kbnHea+yAOZJVjLkDYXiJx7eYivZRG1rBwdLK4eyOgFfNegZblzYGWjUnVx5n9FxeSYr+GZDq+Vz3yHiXXEU8N1F67CRnOGaqlfkjmVnGMrQenM3cq2fZG4SS2Pe3VjWikcZ5gHV7vvO1X3hcnhxeJxgkG44YtcDRzSYzWh8BoU+m9VubGNuE8/CWUhnVsYDAfO5bU08rb/upUt0UOZbAzs1iLZh32P8jofPwVDiMjnZ70Ure+N1POlF7Ai1C48Ybl0h0DXnujJVhhdlcVJugeBzf7A/NRerqk2zmczByWki7s2Ejg1z2td6EjxUoxzSS5mG7K5weFyJ8rrYnNLQaOl17MHiGHfIe4U68V12U5TDhWOt9p7gQ97vePQch0+K1op2saGtoGtFABwAUGY5nZE91dzXU7yKAeZC21DhEpvxZf7G/wAjB+D5lXS0cjwZhw8MZ0LI2B3fQV9areWrN3k2Wx0SCIigSCIiALkM12NlD3PwrmBryXOjfUAOO8scAaA8l16KcKjg9CMoqW5x+W7FSOcHYt7C1pBETKlriN17jSo6UXYItLNs3jwrL5CTU2sa0Vc93BrRxKzKcqjCSijcJouZG0z5cZEyL+XLpYi+gpJIGF3snfRtoFRvqeihmGIxn8wewiP+Qx3tOHKWQf2hfWYWiXBMYA0NnAaAKACx+gCtjTS31evloQcm9jq1QbT7PvxFssJAljBFCaCRh1LCeBrqD1PeL9FRGTi7osaurM86ZluOcbRhXtPEuc0MHW6uo7l12z2RDCMcXOvkko6V+4abmt5NGvr3K3VZtBi+zhIG9/sDx3+lfNRxeM7OjKctElfxM0aGaaiuJz8s/ayPk+0aN7hu9AFmiRsoAFiWQNFfJfH6tSVWbm92ek7kfL3HQAVcdAF0mT5UIW1dq93vHl90KmyfFQRfxJHVedwDSbR5b1Zu2og4B57mj5les6GpYXDLtq045nsr7fv0NPFdrL/HCLtxfP8ARbriM62cngke/DsMsUji8saRfG4+9QH3mk66bleO2pj4RyHy/VXQK9fhMfSqt9jJStucqth5RSzqx5/g8ixmJNpjdh2H33voHU4hjN9ep0Xd4LBshjbGwUawBrR0HzUyw5wAJJoBqSdwHNbVSq5lMYKJlUW0ueOiaYYPane1xaBQ9m0CrpXV0AA3V3mi1J9oJsSS3CUjj1BneK159kzj3nRfWDwceHY+2rnPDjJI43PeaHVzvkpRp5dZf8/JhyvsXWTYszYeGQmpfHG53eWivrVSY/AsnjfE8Va9paefeOo3+Cr9j/5HD/8ATHzVwq5fLN24ElqtTzvE5TjcObDC+cDRskYuuHC5u9pVjkmzE0j2y4lvZsYQ5kVQXOcNzn00AG+nn17NFa8RJq1iCpK4REWuWhERAEREAREQBcfns3/H+1ujgaYuhe5we4ddAF2Cotp9n3YgNliIbLHUCvuvad7HHhzB/XS2jJKWpCabWhV/Tl8YBxnxsLRqIWyzP6VFjfVyr2ZVj3G0YVzTxLpG2DrcDqO5dbs7kIwjDc6+WQgyvpQGm5rRwaP3yGzNxgt9SqKcmW6IvmSQNBc4hoAJJJoABvJK0TYPpcznc/aT2jdEPzHU/LyW3s/tF9MfOA21sZZ2RNQXMcDRxB5lpPcQtAZPigXG1pLiSTcN/muD1ghiHRVGlFu+9lfT++hu4Fwu5tpcrkdFgsB36qb/AHZiv+W3+sf+S13dox9j2gGlTQ1oPAleCq4PEUY5qkGl3po6iaf0tPzPoRjkPJZovqijdG6RzYm73b+g4krXpwlUkoR1bCd9zcyLB9rJ2rvdZozq7n4fpyXSKLDYdsbAxu5op/7VXtNtG3BRg0D3uPssr9UaucabgBx50X1XozALC0Y0o78fE4mJr9pJy4LYuVRbbSEYN9CQHOia8jgxz2h3oaeKvGmuvNQ47BMnjdE8Va8Fp8eI68V0YPLJNlEldNHKNxQaABQAaADgBuC1szzO2J5GpLS1o5udoAPEqHE5BjoDYIziGjRr2OaCRwua46FWeRbKymRs2Ko2w3RxA3e1we9w0JHABbrcI/Nc1/meljo8pwfYwRRcWRsae8AA+tVtoi0G7u5srQIiLACIiAIiIAiIgCIiAIiIAiIgK/Ns8iwoF5LnO0jjaLnvP3W/PcqSSKbGEHFUiiBBGHa6pdTcZnjf+EKvwGJ7SSXEP1e+SRgr9SNhLWsHLdrzW/8ATVuKGTbfn+CnNmNnJyPp2IAAA7HC6AUApeBp3Lo1zGyf8SfFTcKwxA9WNJd6vC6dUVfqt4ehOGxh7wASdAASe5cjHIZHvlP1yadBwHwHgrraLFWxWDfIbR3cfkPFVUcdoA5LwXWfF3nGguGr8fb1OvhIZYOXP09z4leGgk8Fa7P4AtaZX+9Ju6N4ee/yVdgcL9Ilp9SPV3U8B++RWztliXNhjiaS3t5WxOI0IZQucAeobTxKu6tdG5pfET8vuyOMrZIZFu9/shjNqC9xiwbBO4aOkJpCw9XfWPRqrMfloZhsTJI8zTSRSB8hFNACQxjfqtqNylgmbG0MYA1rdABuC089xhMD2jUvAjaOZeQ0D1Xv4xs0onGb0uzsctdWGMnjHGfyhbKjw8VjWt+yGt8hRSLTe5egiIsAIiIAiIgCIiAIiIAiIgCIiAIiIAiIgOEz3KpcLK+RjHPhlcZKtFxjefeBA1tJ1qtDCGfEm2CNzidC9zS2NnVzj8F6Ui2liGlqtSp09dzRybKm4WFsTTdSpc7i5x1c495+S3kUGOxPZRuf9kad+4DzotSpUUU5ye2rLoxu1FFBmM3a4g/ZiFo/Fx9f7VBiZCKNbq5xo0d6YRtrLnHU1c4/v96reyDBl7jO4cxGPQn5ea+Y0qU+lMc+93fcjtycaUb8I6eL9y0yzAiGMM473HmeP6eC1dpMpOJhtYQJGObJETuvbwPQgkeKtUX02jFUYxjDRLY4k25tuXE8wlzMxm2Vronje1zTWvTmOoV1s7k0s8rJ5mOjijN0bXCjnv4PLeDRvHVdpRZW3LEXVkrFKp66sIiLWLQiIgCIiAIiIAiIgCIiAIiIAiIgCIiAIiIAiIgCoto5rnMhHE3O7hu+fkFekrkZcZc6Sc8TbH3cPQD1XnusGK7HDZI7z08uJu4KF55uXrwJHRGaRsLdBveeQH79QuoijDQGtFAAAB0Cr8jy/smXO99+ruY5N/fNWSs6E6P+EoXkvmlq/wAEcVVzSyx2X8vmERF3TUCIiAIiIAiIgCIiAIiIAiIgCIiAIiIAiIgCIiAIiIAiIgK3P8X2cJA3v9geO/0qqnJMD2rwT7kW7k5+/wCOvkmfSOmnbEzW32R+I6k+Ap5FdDgsI2JgY3hvPM8SvNdj8fj3OX0UtPF+/wBjpOXYUEl9UtfL2+5OiIvSnNCIiAIiIAiIgCIiAIiIAiIgCIiAIiIAiIgCIiAIiIAiIgCjxEtjXOpW0E+QqiKuo3GDa5Eoq8kmVGz2BOs7/efW3uJqT4n071doi18DRjSoRjHld97e7La83Oo2wiItwoCIiAIiIAiIgCIiAIiIAiIgCIiAIiID/9k="/>
            <p:cNvSpPr>
              <a:spLocks noChangeAspect="1" noChangeArrowheads="1"/>
            </p:cNvSpPr>
            <p:nvPr/>
          </p:nvSpPr>
          <p:spPr bwMode="auto">
            <a:xfrm>
              <a:off x="1679575" y="-144463"/>
              <a:ext cx="304800" cy="304801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AutoShape 4" descr="data:image/jpeg;base64,/9j/4AAQSkZJRgABAQAAAQABAAD/2wCEAAkGBhAPERQRERASEBUSFRATERYWDxYUFRUVFxgVFhUSFRQXHCYeGBokGxIVHy8gJCgpMCwtFh4xNTAqNScrLCkBCQoKDgwOGQ8PGi0kHyE1MS8tLiwpKSwpLCw1KSw0LSosLCwsLCksLCwpKS8sKiwpLDApKTUsLCwvLCw0LywsKf/AABEIANgA6QMBIgACEQEDEQH/xAAbAAEAAgMBAQAAAAAAAAAAAAAAAwUBBAYHAv/EAEIQAAEDAgMFBQQIBAMJAAAAAAEAAgMREgQFIQYxQVFhE3GBkaEiMrHBFEJSYnKi0fAjNJKyFkOCBxUkU3OD0uHx/8QAGwEBAAIDAQEAAAAAAAAAAAAAAAIDAQQFBgf/xAAxEQACAQIEAggGAgMAAAAAAAAAAQIDEQQSITFBUQUGE2FxgbHxFCIywdHhofAjYpH/2gAMAwEAAhEDEQA/APcUREAREQBERAEREAREQBFU5ptPh8MbXPucPqMFzh38B4lUrv8AaGPq4dxHWQD4NKA7BFzmX7c4eQhrw6Eni6hb/UN3iAr+XENawvc4BoBcTwoBWqAjx2PjgYZJHBrR6ngAOJ6Lj8TtTisUS3DM7Jm640u8XHRvcKnqtSed+YzF76tiYaNb05fiO8nh5K5ia1oDWgADcBuUlG4Kh2z0sms2Jc4/6n+rj8lj/C1NWzuB/DT4OV1el6nlQKqPEZhhdWyduwbwSX+h9oeBV/km10WJIY7+FIdA0nRx+67n0OvetW9VuaZQyb2m0a/nwP4v1UXHkDukXL7J7Quefo05PaNraTvcBvaebhz4ju16hQAREQBERAEREAREQBERAEREAREQBERAFzG120DoqYeE/wAR9LiN7QdABycefAd4Kv35hC00MsYPIyNB8qrz/CzdviZpzr7Rt7jUN8mtosoE+AyZjNXgPdvNdQD0HHvKsw6m7RQXperNgfGMwEco9oAHg4DUfr4qlmx+IZGcGTVpc2ndwaPuk0NOivb1qz4UOkZJ9iteu+nkVhq4NvCQCJgYOA16niVNeoL0vUgT3peoL0vQE96xeobkvQFdnTSxzMQzRzHN16jVp9KeK7/BYoSxskG57WuHiK0XDZprE/ur5EH5KTLtsPo+GjiYwySC8a1tHtOLd2rjQjQearluDvEXAOzrMn63iPoGsHxBPmvuLanHQ6ytbK3j7IH5mbvELFgd4iqsl2ihxY9k2vAq5jt/eOY6/BWqwAiIgCIiAIiIAiIgCKj2i2oZhPYaA+UjRvBo4F36cei5KbMMbPq+dzAeDXFg/pb80B6Q94AJJoBUkngOa8+zbPZsa8sjcY4RpxFw5u51+ytJ7cTaWjEPcHAhzTI+hB3ihJCmwUdjAOO896kkCNuSR8XO9B6UWzgsIIqgEmtN45f/AFfV6XqVgT3peoL0uWQT3peoL0vQE16XqG9L0BNelyhvS9ATXpeob0vQHzmDiY3Aak0A8SAvjAYMRCu9x3nl0CkvWb1gE16XqC9L1kGrjMOYyJojY5hu0/uHzHFd7kWajFQtk3H3Xjk4b/Dce4hcYXLf/wBn8pD54uAtcO8FzT8vJQaB2iIiiAiIgCL5e8NBJIAAJJJoAOZK5LNdu6EswzL/AL7gaf6W7z3miA69ama5gMPC+U62jQcydGjxJC89mzjGyauxDm9Gus9GUWrN2zxR0z3jfRz3EV50JWbAkw5dI500huc4k168/kOVFt3rXYaADlos3qQJ7kuUF6XrIJ70vUF6XoCe9YvUN6XoCa9L1Del6wCa9L1Bel6AnvS9QXpegJ70uUF6XoCe5L1Bel6yCe9L1Bel6AmdLQVPBTbJ51DhnSvlLgX2htGk8XE/ELRfRwody+BEz7I8lFg7uDbHBv07W38THN9aUVvFM14ua4OB3EEEHxC8sdAw8Kd2i+sJipsM6+F5HMcD+Ju4/FYsD1RFU7P5+zFsr7r20vbXd94cwVbLAOF20zp0kn0Zho1lO0+87fQ9Bp49wVDGA0UChM5e97zvc5zj4kk/FfV6ygTXpeob1i9ZBPel6gvS9AT3peoL0vQE96XqC9L0BPesXqG9L0BNel6hvS9ATXpeob0vQE16XqG9YvQE96XqC9L0BPel6gvS9AT3peoL0vQE96XqC9L0BNel6hvS9AbWWZgcNOyUbq0eObT7w+feAvUe2b9oea8hmNQtn/ecv2iosDN8CcPPJGRoHEt6tOrT5fArUvXpuf7PMxbdfZe33H0/KRxC88zTI58MaSMIHBw1Ye53yNCsg1b0vUVCsaoCa9L18wwvkcI42l73aNaPieQHNZmwb4i5rtbHyR3a0JadaHxHmFPI8uYjmV7Gb1i9Q3rF6gSJ70vUF6XoCe9L1E0ErJY6jX0IY4uYHcC4CpA7qhTjFyvbgYckiS9L1CTRYvUDJPel6gvS9AT3peoL0DkBPel6iJoKlHxPYS17S1wpVp3gEBwr4EKSi3Fy4GMyvYkvS9Q3peomSa9L1Bel6AnvS9Qhy+2ROeQ1gLnGtAOgqT3AAlSinJ2Rhuyufd6XqeHJ8Q5jZBDI5rgHAtYXAg8dFLBkGJeaNgl8Yy0ebqBYejsE7mvh4HSvbG3UvIaO86L0f/CuH5Faey+yf0Y9rLQyUo0DUMrv14u4ea6ZRMhYLQdDqsogK6fZ3Cv1dh4/Bgb/AG0XKYnCQzPczCQxsYwlr53AvqRvbExxoafaOnpXs8yDuxks96yS2m+6009Vw+UYtogjDdwY3z4+tVsUYJpsrm+Bc5Vl8OFaRGNT7zzq53eeXQaJkWAjxLMW2RtzXYqUjmDaz2mngVXy5kGguJ0AJKvdj8I6PCtc8UdKXzOH4zUfltU6itFt8SMd1Y5nNdg5mEmKkzeAqGvHfXQ+B8FRSZBiG74Jh/2nH1AXryLULjyWDZrEv3QS+LC0ebqLel2WOHYJMS8RAmjWMHaSvdwa0DSvivTFx2dzVx5u/wAqFnZDle517h10AVlOGZ6kZuyNHAbO36yN7GP7AddK8cpJfqj7rAOqssxjZ2uCjDG2iVzQ20W2mN4IpyUf07qvnL3GfGwgaiFssrulwsaPUlbNreCv6FRDtHsW2NplhcA3ixx3VNPYd47j5rkZsC5u8Ob3jTzXo+02IqWRD8bvgPn6KrovFY/p54XEulGKklvrZ38f0dilg1OmpN2b9DhuyPMLLYCePlqu1MDT9Uf0hZZEXOEcY9p3LSnVVLrLnajCk23/ALfoysBzl/BzGX5DNO61kbnHea+yAOZJVjLkDYXiJx7eYivZRG1rBwdLK4eyOgFfNegZblzYGWjUnVx5n9FxeSYr+GZDq+Vz3yHiXXEU8N1F67CRnOGaqlfkjmVnGMrQenM3cq2fZG4SS2Pe3VjWikcZ5gHV7vvO1X3hcnhxeJxgkG44YtcDRzSYzWh8BoU+m9VubGNuE8/CWUhnVsYDAfO5bU08rb/upUt0UOZbAzs1iLZh32P8jofPwVDiMjnZ70Ure+N1POlF7Ai1C48Ybl0h0DXnujJVhhdlcVJugeBzf7A/NRerqk2zmczByWki7s2Ejg1z2td6EjxUoxzSS5mG7K5weFyJ8rrYnNLQaOl17MHiGHfIe4U68V12U5TDhWOt9p7gQ97vePQch0+K1op2saGtoGtFABwAUGY5nZE91dzXU7yKAeZC21DhEpvxZf7G/wAjB+D5lXS0cjwZhw8MZ0LI2B3fQV9areWrN3k2Wx0SCIigSCIiALkM12NlD3PwrmBryXOjfUAOO8scAaA8l16KcKjg9CMoqW5x+W7FSOcHYt7C1pBETKlriN17jSo6UXYItLNs3jwrL5CTU2sa0Vc93BrRxKzKcqjCSijcJouZG0z5cZEyL+XLpYi+gpJIGF3snfRtoFRvqeihmGIxn8wewiP+Qx3tOHKWQf2hfWYWiXBMYA0NnAaAKACx+gCtjTS31evloQcm9jq1QbT7PvxFssJAljBFCaCRh1LCeBrqD1PeL9FRGTi7osaurM86ZluOcbRhXtPEuc0MHW6uo7l12z2RDCMcXOvkko6V+4abmt5NGvr3K3VZtBi+zhIG9/sDx3+lfNRxeM7OjKctElfxM0aGaaiuJz8s/ayPk+0aN7hu9AFmiRsoAFiWQNFfJfH6tSVWbm92ek7kfL3HQAVcdAF0mT5UIW1dq93vHl90KmyfFQRfxJHVedwDSbR5b1Zu2og4B57mj5les6GpYXDLtq045nsr7fv0NPFdrL/HCLtxfP8ARbriM62cngke/DsMsUji8saRfG4+9QH3mk66bleO2pj4RyHy/VXQK9fhMfSqt9jJStucqth5RSzqx5/g8ixmJNpjdh2H33voHU4hjN9ep0Xd4LBshjbGwUawBrR0HzUyw5wAJJoBqSdwHNbVSq5lMYKJlUW0ueOiaYYPane1xaBQ9m0CrpXV0AA3V3mi1J9oJsSS3CUjj1BneK159kzj3nRfWDwceHY+2rnPDjJI43PeaHVzvkpRp5dZf8/JhyvsXWTYszYeGQmpfHG53eWivrVSY/AsnjfE8Va9paefeOo3+Cr9j/5HD/8ATHzVwq5fLN24ElqtTzvE5TjcObDC+cDRskYuuHC5u9pVjkmzE0j2y4lvZsYQ5kVQXOcNzn00AG+nn17NFa8RJq1iCpK4REWuWhERAEREAREQBcfns3/H+1ujgaYuhe5we4ddAF2Cotp9n3YgNliIbLHUCvuvad7HHhzB/XS2jJKWpCabWhV/Tl8YBxnxsLRqIWyzP6VFjfVyr2ZVj3G0YVzTxLpG2DrcDqO5dbs7kIwjDc6+WQgyvpQGm5rRwaP3yGzNxgt9SqKcmW6IvmSQNBc4hoAJJJoABvJK0TYPpcznc/aT2jdEPzHU/LyW3s/tF9MfOA21sZZ2RNQXMcDRxB5lpPcQtAZPigXG1pLiSTcN/muD1ghiHRVGlFu+9lfT++hu4Fwu5tpcrkdFgsB36qb/AHZiv+W3+sf+S13dox9j2gGlTQ1oPAleCq4PEUY5qkGl3po6iaf0tPzPoRjkPJZovqijdG6RzYm73b+g4krXpwlUkoR1bCd9zcyLB9rJ2rvdZozq7n4fpyXSKLDYdsbAxu5op/7VXtNtG3BRg0D3uPssr9UaucabgBx50X1XozALC0Y0o78fE4mJr9pJy4LYuVRbbSEYN9CQHOia8jgxz2h3oaeKvGmuvNQ47BMnjdE8Va8Fp8eI68V0YPLJNlEldNHKNxQaABQAaADgBuC1szzO2J5GpLS1o5udoAPEqHE5BjoDYIziGjRr2OaCRwua46FWeRbKymRs2Ko2w3RxA3e1we9w0JHABbrcI/Nc1/meljo8pwfYwRRcWRsae8AA+tVtoi0G7u5srQIiLACIiAIiIAiIgCIiAIiIAiIgK/Ns8iwoF5LnO0jjaLnvP3W/PcqSSKbGEHFUiiBBGHa6pdTcZnjf+EKvwGJ7SSXEP1e+SRgr9SNhLWsHLdrzW/8ATVuKGTbfn+CnNmNnJyPp2IAAA7HC6AUApeBp3Lo1zGyf8SfFTcKwxA9WNJd6vC6dUVfqt4ehOGxh7wASdAASe5cjHIZHvlP1yadBwHwHgrraLFWxWDfIbR3cfkPFVUcdoA5LwXWfF3nGguGr8fb1OvhIZYOXP09z4leGgk8Fa7P4AtaZX+9Ju6N4ee/yVdgcL9Ilp9SPV3U8B++RWztliXNhjiaS3t5WxOI0IZQucAeobTxKu6tdG5pfET8vuyOMrZIZFu9/shjNqC9xiwbBO4aOkJpCw9XfWPRqrMfloZhsTJI8zTSRSB8hFNACQxjfqtqNylgmbG0MYA1rdABuC089xhMD2jUvAjaOZeQ0D1Xv4xs0onGb0uzsctdWGMnjHGfyhbKjw8VjWt+yGt8hRSLTe5egiIsAIiIAiIgCIiAIiIAiIgCIiAIiIAiIgOEz3KpcLK+RjHPhlcZKtFxjefeBA1tJ1qtDCGfEm2CNzidC9zS2NnVzj8F6Ui2liGlqtSp09dzRybKm4WFsTTdSpc7i5x1c495+S3kUGOxPZRuf9kad+4DzotSpUUU5ye2rLoxu1FFBmM3a4g/ZiFo/Fx9f7VBiZCKNbq5xo0d6YRtrLnHU1c4/v96reyDBl7jO4cxGPQn5ea+Y0qU+lMc+93fcjtycaUb8I6eL9y0yzAiGMM473HmeP6eC1dpMpOJhtYQJGObJETuvbwPQgkeKtUX02jFUYxjDRLY4k25tuXE8wlzMxm2Vronje1zTWvTmOoV1s7k0s8rJ5mOjijN0bXCjnv4PLeDRvHVdpRZW3LEXVkrFKp66sIiLWLQiIgCIiAIiIAiIgCIiAIiIAiIgCIiAIiIAiIgCoto5rnMhHE3O7hu+fkFekrkZcZc6Sc8TbH3cPQD1XnusGK7HDZI7z08uJu4KF55uXrwJHRGaRsLdBveeQH79QuoijDQGtFAAAB0Cr8jy/smXO99+ruY5N/fNWSs6E6P+EoXkvmlq/wAEcVVzSyx2X8vmERF3TUCIiAIiIAiIgCIiAIiIAiIgCIiAIiIAiIgCIiAIiIAiIgK3P8X2cJA3v9geO/0qqnJMD2rwT7kW7k5+/wCOvkmfSOmnbEzW32R+I6k+Ap5FdDgsI2JgY3hvPM8SvNdj8fj3OX0UtPF+/wBjpOXYUEl9UtfL2+5OiIvSnNCIiAIiIAiIgCIiAIiIAiIgCIiAIiIAiIgCIiAIiIAiIgCjxEtjXOpW0E+QqiKuo3GDa5Eoq8kmVGz2BOs7/efW3uJqT4n071doi18DRjSoRjHld97e7La83Oo2wiItwoCIiAIiIAiIgCIiAIiIAiIgCIiAIiID/9k="/>
            <p:cNvSpPr>
              <a:spLocks noChangeAspect="1" noChangeArrowheads="1"/>
            </p:cNvSpPr>
            <p:nvPr/>
          </p:nvSpPr>
          <p:spPr bwMode="auto">
            <a:xfrm>
              <a:off x="1679575" y="-144463"/>
              <a:ext cx="304800" cy="304801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cxnSp>
          <p:nvCxnSpPr>
            <p:cNvPr id="18" name="Straight Connector 17"/>
            <p:cNvCxnSpPr/>
            <p:nvPr/>
          </p:nvCxnSpPr>
          <p:spPr>
            <a:xfrm flipV="1">
              <a:off x="4001711" y="2025867"/>
              <a:ext cx="1946031" cy="23446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V="1">
              <a:off x="4025162" y="3139559"/>
              <a:ext cx="1946031" cy="23446"/>
            </a:xfrm>
            <a:prstGeom prst="line">
              <a:avLst/>
            </a:prstGeom>
            <a:ln w="508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712173" y="2606159"/>
              <a:ext cx="1312986" cy="0"/>
            </a:xfrm>
            <a:prstGeom prst="line">
              <a:avLst/>
            </a:prstGeom>
            <a:ln w="508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729523" y="3511708"/>
              <a:ext cx="0" cy="940721"/>
            </a:xfrm>
            <a:prstGeom prst="line">
              <a:avLst/>
            </a:prstGeom>
            <a:ln w="508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flipV="1">
              <a:off x="2700713" y="4445705"/>
              <a:ext cx="3263756" cy="6724"/>
            </a:xfrm>
            <a:prstGeom prst="line">
              <a:avLst/>
            </a:prstGeom>
            <a:ln w="508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V="1">
              <a:off x="1739157" y="3511708"/>
              <a:ext cx="973016" cy="18922"/>
            </a:xfrm>
            <a:prstGeom prst="line">
              <a:avLst/>
            </a:prstGeom>
            <a:ln w="508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flipV="1">
              <a:off x="4017312" y="2037591"/>
              <a:ext cx="3370" cy="576523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flipH="1" flipV="1">
              <a:off x="4023425" y="2614114"/>
              <a:ext cx="1735" cy="572338"/>
            </a:xfrm>
            <a:prstGeom prst="line">
              <a:avLst/>
            </a:prstGeom>
            <a:ln w="508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flipV="1">
              <a:off x="2729523" y="2588206"/>
              <a:ext cx="0" cy="941476"/>
            </a:xfrm>
            <a:prstGeom prst="line">
              <a:avLst/>
            </a:prstGeom>
            <a:ln w="508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Rectangle 26"/>
          <p:cNvSpPr/>
          <p:nvPr/>
        </p:nvSpPr>
        <p:spPr>
          <a:xfrm>
            <a:off x="533633" y="1208605"/>
            <a:ext cx="4629201" cy="13501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a-DK" sz="3200" dirty="0">
                <a:solidFill>
                  <a:srgbClr val="F27435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y = </a:t>
            </a:r>
            <a:r>
              <a:rPr lang="da-DK" sz="3200" dirty="0" smtClean="0">
                <a:solidFill>
                  <a:srgbClr val="F27435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r>
              <a:rPr lang="el-GR" sz="3200" dirty="0" smtClean="0">
                <a:solidFill>
                  <a:srgbClr val="F27435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β</a:t>
            </a:r>
            <a:r>
              <a:rPr lang="da-DK" sz="3200" baseline="-25000" dirty="0">
                <a:solidFill>
                  <a:srgbClr val="F27435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da-DK" sz="3200" dirty="0" smtClean="0">
                <a:solidFill>
                  <a:srgbClr val="F27435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+ </a:t>
            </a:r>
            <a:r>
              <a:rPr lang="da-DK" sz="3200" b="1" dirty="0">
                <a:solidFill>
                  <a:srgbClr val="26ADE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Zu</a:t>
            </a:r>
            <a:r>
              <a:rPr lang="da-DK" sz="3200" dirty="0">
                <a:solidFill>
                  <a:srgbClr val="26ADE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da-DK" sz="3200" dirty="0" smtClean="0">
                <a:solidFill>
                  <a:srgbClr val="F27435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+ </a:t>
            </a:r>
            <a:r>
              <a:rPr lang="en-IE" sz="3200" dirty="0" smtClean="0">
                <a:solidFill>
                  <a:srgbClr val="F27435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e</a:t>
            </a:r>
          </a:p>
          <a:p>
            <a:r>
              <a:rPr lang="da-DK" sz="3200" b="1" dirty="0" smtClean="0">
                <a:solidFill>
                  <a:srgbClr val="26ADE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Zu is </a:t>
            </a:r>
            <a:r>
              <a:rPr lang="da-DK" sz="3200" b="1" dirty="0" err="1" smtClean="0">
                <a:solidFill>
                  <a:srgbClr val="26ADE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now</a:t>
            </a:r>
            <a:r>
              <a:rPr lang="da-DK" sz="3200" b="1" dirty="0" smtClean="0">
                <a:solidFill>
                  <a:srgbClr val="26ADE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a VCV</a:t>
            </a:r>
            <a:endParaRPr lang="da-DK" sz="3200" baseline="-25000" dirty="0" smtClean="0">
              <a:solidFill>
                <a:srgbClr val="F27435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28" name="Straight Connector 27"/>
          <p:cNvCxnSpPr/>
          <p:nvPr/>
        </p:nvCxnSpPr>
        <p:spPr>
          <a:xfrm flipV="1">
            <a:off x="6227805" y="2619484"/>
            <a:ext cx="0" cy="23913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V="1">
            <a:off x="9219768" y="2573977"/>
            <a:ext cx="0" cy="23913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6227805" y="2619484"/>
            <a:ext cx="299196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6227805" y="5010796"/>
            <a:ext cx="299196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7146323" y="2619484"/>
            <a:ext cx="0" cy="23913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8213123" y="2596394"/>
            <a:ext cx="0" cy="23913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6227805" y="3358542"/>
            <a:ext cx="299196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6227805" y="4227634"/>
            <a:ext cx="299196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6534600" y="2730046"/>
            <a:ext cx="6014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F27435"/>
                </a:solidFill>
              </a:rPr>
              <a:t>10</a:t>
            </a:r>
            <a:endParaRPr lang="en-US" sz="3200" dirty="0">
              <a:solidFill>
                <a:srgbClr val="F27435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7483195" y="3486231"/>
            <a:ext cx="6014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F27435"/>
                </a:solidFill>
              </a:rPr>
              <a:t>10</a:t>
            </a:r>
            <a:endParaRPr lang="en-US" sz="3200" dirty="0">
              <a:solidFill>
                <a:srgbClr val="F27435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8375242" y="4294395"/>
            <a:ext cx="6014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smtClean="0">
                <a:solidFill>
                  <a:srgbClr val="F27435"/>
                </a:solidFill>
              </a:rPr>
              <a:t>10</a:t>
            </a:r>
            <a:endParaRPr lang="en-US" sz="3200" dirty="0">
              <a:solidFill>
                <a:srgbClr val="F27435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510115" y="3489788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smtClean="0">
                <a:solidFill>
                  <a:srgbClr val="F27435"/>
                </a:solidFill>
              </a:rPr>
              <a:t>4</a:t>
            </a:r>
            <a:endParaRPr lang="en-US" sz="3600" dirty="0">
              <a:solidFill>
                <a:srgbClr val="F27435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7470371" y="2659920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smtClean="0">
                <a:solidFill>
                  <a:srgbClr val="F27435"/>
                </a:solidFill>
              </a:rPr>
              <a:t>4</a:t>
            </a:r>
            <a:endParaRPr lang="en-US" sz="3600" dirty="0">
              <a:solidFill>
                <a:srgbClr val="F27435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6466273" y="4282805"/>
            <a:ext cx="4187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F27435"/>
                </a:solidFill>
              </a:rPr>
              <a:t>2</a:t>
            </a:r>
            <a:endParaRPr lang="en-US" sz="3600" dirty="0">
              <a:solidFill>
                <a:srgbClr val="F27435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7346947" y="4262587"/>
            <a:ext cx="4187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F27435"/>
                </a:solidFill>
              </a:rPr>
              <a:t>2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8494766" y="3485792"/>
            <a:ext cx="4187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F27435"/>
                </a:solidFill>
              </a:rPr>
              <a:t>2</a:t>
            </a:r>
            <a:endParaRPr lang="en-US" sz="3600" dirty="0">
              <a:solidFill>
                <a:srgbClr val="F27435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8494766" y="2695990"/>
            <a:ext cx="4187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F27435"/>
                </a:solidFill>
              </a:rPr>
              <a:t>2</a:t>
            </a:r>
            <a:endParaRPr lang="en-US" sz="3600" dirty="0">
              <a:solidFill>
                <a:srgbClr val="F2743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0" y="55452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>
                <a:solidFill>
                  <a:srgbClr val="F27435"/>
                </a:solidFill>
              </a:rPr>
              <a:t>Assume Brownian motion</a:t>
            </a:r>
            <a:endParaRPr lang="en-US" sz="4800" dirty="0">
              <a:solidFill>
                <a:srgbClr val="F2743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6997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5248984" y="2823239"/>
            <a:ext cx="3970784" cy="28433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GB" dirty="0"/>
          </a:p>
        </p:txBody>
      </p:sp>
      <p:grpSp>
        <p:nvGrpSpPr>
          <p:cNvPr id="12" name="Group 11"/>
          <p:cNvGrpSpPr/>
          <p:nvPr/>
        </p:nvGrpSpPr>
        <p:grpSpPr>
          <a:xfrm>
            <a:off x="1510817" y="1327899"/>
            <a:ext cx="3398089" cy="3393650"/>
            <a:chOff x="1679575" y="-144463"/>
            <a:chExt cx="4291618" cy="4596892"/>
          </a:xfrm>
        </p:grpSpPr>
        <p:sp>
          <p:nvSpPr>
            <p:cNvPr id="13" name="AutoShape 8" descr="data:image/jpeg;base64,/9j/4AAQSkZJRgABAQAAAQABAAD/2wCEAAkGBhQSEBQUEhQWFRQUFRUUFBUVFBQVFxQVFBQVFBQUFBQXHCYeFxkkGhQUHy8gJCcpLCwsFR4xNTAqNSYrLCkBCQoKDgwOFw8PFykcHBwpLCwpLCwsLCkpKSksKSksKSkpKSksKSkpKSkpLCwpKSwsKSkpLCkpKSksKSkpKSkpLP/AABEIALcBEwMBIgACEQEDEQH/xAAbAAABBQEBAAAAAAAAAAAAAAACAAEDBAUGB//EADUQAAIBAgMFBQYHAQEBAAAAAAABAgMRBCExBRJBUWETcYGRoQYUUrHR8BUiMkKSweHxYhb/xAAZAQADAQEBAAAAAAAAAAAAAAAAAQIDBAX/xAAiEQEBAAICAgMBAQEBAAAAAAAAAQIREhMDMSFBYVEikXH/2gAMAwEAAhEDEQA/APPFIKEiFMKLO3bmTTkR3A3hBshIOLI4sKLGFulmSJlaErDyqNj2mxYVTkSQqFNMbeY9lppxqE8Khm0quly1CoNNaEKpZpVDMVQnp1BpatKqSyqlChVLDkIg1apSr18rE1WTRQqPMIZIniiGBNGZRJqZI48SJMlcwI8lkNFjOQkMliIdyBMlgwCZMCVUSkQ15AQo1gasiPeGk8xkKMg5VLrMiuK4wFjIKwwzMOOIDcNFhbxEmEkcbpSxHuCkKQA8WSwIkySJRJggIhRGR0PYew9hgMojwqNB7oM4gFhVialUM+MixRkMtNWjULSqmbRZdpxDaNCm7lfEU8rlrcIsQ7IJQpolgRolUS0poMlTIEiaOg0pEhNjWyzGuAGpEm9ZFKNTMeVVj0W0yru4cqlyomGpD0SeyCkiOEx3IAawSQohWAGsDukiE0AAIOwh7N57GQ++DuiTON1JVIO5ApEkZANpYsODzIUw6bKCygoojiSRYyGGkR3CTGSUCY9xmAQVSWjIapHIGiwNqYdGjSgZmGZqYeQqlPuFPGRNCJSxUnF24MIVUYhpjDxRqzqSBYpEEUWKbAhSlkVpVRpT1txGSKhEgt0SiHbIZADQyQUUMjoNDKISEBRCGiOmAOhwbjoAewgtwYZvOrg3I1MVzkdO0lwkwEwkIDTJoEKJYlHE8GSxK8ZE1KQwmjEPdGiSpDSFIZoOSBSGCaIYqzLFgJRCnFrDTNTDyMTDzsaeHmTQ1qYGLpq2Y1CRLiVeLJ2msixJG1ht3MsUsG5Z8Fr52/s22gMKYM5PRaGrLYNZR39x2t95FX3FhLCssUFAkpUrs0Hsxxzemgls6TfL0L2nShujpGjHZQS2aNO4zGPE0o7K6k0NmxK1StjIaJFTNiOBjyJY4Zch8aXKMVUmSRoNmwqK5DxpLkHClzjH91fIOOFfI2NwSgVwLmy/cpDGtuiHwHN4rYewSQ9jznfo1gkxkh0gI8SWJGkEijSp2JaciBMkpsYXKciaMipSZapoZJGwooZIdMCO0PGA6HsMlaatIvYWRXnTuhsPMmqb2HZbeaM3CzL8Z5EBbr+y1RRdSC3oZNW1s+NvEoV3+ZKKcberXM6XYM8RKmoU5SUbuyT4rNr/ADiTVdmTVWKqRzel4pXDHP8Ap3D7i7snANUlVUt6VSCupS0lxV7PJ/2U9i+zk3X38Qlu5ySun4dxu16UKcbtqGSy1v4ceBm4vbz/AGLRavV+HAWMyy3pWVxx1tq7XxdGnSaUYJ2yyWbWlkcfPGuUryaa0ty45FXGY11JXlr8u4rThZ55XNcMeLHyZ8mkppjwdyjTiuHm+JewydvkdEz257jpIoD7o9OL4v0JFE0lZ2It0LdJN0fdK2nSLdHsSbot0ey0j3R90k3RbpQ0DdEHujgHicKLGcLHTe5rgB7irnk7erpzdgkamM2RJybisihLCyTs0xkFIeMQ+zaea0HjTfIoGsHFDqmyWFJvgMj00TxlYnobErS0pzz/APLNnCexNaTtNKC56/IVzxnunxt+mF2g8JHc0fYaiofm3nLne3oXcF7JYeLVo3fVt+hHdirrriMFs2dR2jF9/A0v/nXFXm7dFm8zuFg401aMbFVxuye230OvTmKWxUpRs73z7l1OdxtHcrSjpZ/PM9Lp0oxu7JtnF+12DtUVRaSyfel/g8ct0XHSnhKpp05mJh5Gth9Cqh3fsZtJU6VmrtSbRs7RrU8RdtJS3Wk81Z8NHbU4/wBnJNppcH8zsdn4ONryjvPl/hhf83bbH5mnIqo07Teadlr5dBq1O65G/j9juU24Q3V829W09CpX2DU5aHZj5Jr25MvHlv0wVgkrN+IM1FvL1NSewZyfG3evmFP2fayt43Hyhcb/ABTp0stMibDw4eRPSoONt6PfllZZEtPERUrNJZ/54D569FMN+xTpRgldXldKz0zduB02G2bQmvy7st1520OcxsVLdpRd5uSeunidVsXZao07JZ5XfNnPnnf66fHhN+j7Q2LTqRSgoxd1eSjw4oy6vslL9kk11TR18aasO4cjPHzZY+q1y8OOXuPN8VgpU5OMlZr17iHdOj9q7b8Vxs355f0YG6el48+WMteZ5cJjlZEe6KwbiKxrtloFhBDhsaeZ048mWoGfCsWqUmeXY9Ra3MgHQQVNcwmiYKUKMX+1FulhI8Es+hXjzLVGYUQXu65Is0aSveyv3EKqp5ChUF7G2/sjFqM7PR8+Zs1JRautTjoYixpYfaTtk87GOXj+dxrj5PjTWqAwq2KUMddZgvEJjmItaMsWV51l5ldVBOa5lzFNpOVjB9rKd6V1wd7GtWmY+16l4NPuNMYztc3hpGth5GNRyZp4eeRdJ0/s3ilGTT4ncbM2glJX04nmezKtqiOuwuMyzzRjljtpjlp3cYqSv5FSvg6jut6NrZZNkWz9qrcXBLKwVba+tlqc/wAyuj4sZHY1IRbadu7L/hUeKbeeh0dGo39P8K21sAp01upKUc8srrl0N8fJN6rHLx3W4iqwUqas1fho75ZHMYjDy3mms2/1cLFunU6huVzaTixyvIti4GXa3bVop3fHM7TBR/Kn4LocvQxUUtLPjY18Dj8u4z8m618eo6BZailNcXYyam0nkktfQsxqXSbz/ox9NtsT2kwP5+0jdqWuX6bJcephOJ3901wMLbmzY/rirPilkvI6/D5/WNcnm8G95RzbiDYlaAZ3cnDxNYQSQh8hp5BTLcZGfGRNGZw6dzSo1ebLVOsjHjUJYVSeI5NjtPETrcjNjiCSGIDiXJbjUJI1ij2mYUZFaTtoQqhrF2M+Mg1INFtoLHO/QlWOVzMUgo1B8YOVasseRSxb4MpKYu2HMZCttWZYiT4lXG1bwzBnXKWIr3VgoinJWkW6EinJk1KZnWzVwtS0rnQ4LGcNTlaE8zcwk9A1tNunSzx9opRy5kLxz5mdLE5IHtgmAubfwu1nHiS1ttykrJ65N8TnPeAo4gOuex2306XC4CF/ztvuy70W06VOSknZW01XK+Zy8cc73u7gyrt5t3J4ZX3V9mM9R0GPrKUt6CytbgtHr3MWFxdvoc+6snrdh068loy+HxpHP5266jiLq+jL8MSt35HHficrajPHzvfetw+0Y3x2tp5ZHaUsTZaiq1lLV+ZxE8ZN6yfmOsfPL8zy6/MOm/0d0/jpcTgKTyTtLXJ/0ZU8HJa28zMeKk3e+fMKGLkne50YzLH7YZXDL6Xtxcxyl70+SEacqjjHkMSRAKQcZGO22hoNMBTCUh7TYkUg1Mi3h1Iey0sKZJGZVUg4zGnS1GoEqhWjMNTENLSkGmVVUDVQAsbwE2ApgyqD2NHlLIo1qhYqVcjPrTFarGCuSwZXjP78CSMjNovUpmrha+Rh05mhhqxURlGyqw/alWMwrlxktqqEplSMyRTGS2qw6qlVTDUwNaVcXaldTHUxBYUwlMrqQakBpt8JSIVMkVUNhLFh75Cqo6qBs02+Ii3xx7DyZVFzDVQyvel1DVc4+119bVVQNTMf3gKOLSv1yz7w7S62wphKZie8IftkPt/C624qgSmYMaq4Eyrrca5NNf2Pt/CvjbaqBKqc+qo/aB3fg63QqoHGZzfaCVZrmE834Op0/bDOZzsMbwa9CxCdOS1cfl1v/wBK7f4nraVWr119SpORXw8d6DvKCequ7Sa3pQa0tfK+ulmL3WfBX7rP5Mns36Vx0sRJIsz5JrVNd4CrE9iuLXjItUqpz6rBdqOeQrht1tDEFlVTiu2F2z6+pfai+J28ZkimcKsQ+b82P70/ifmx9v4XS7vtAo1Dg1i5fFLzYXvkvifmw7fwumu97QJTOAWNl8UvNhe+z+KXmw7YOqu/Uw1M8+WPn8Uv5MX4jU+OX8n9Q7YOqvRFIJSPPPxOp8c/5S+ovxWp8c/5S+odkHVXoikEpnnf4tU+Of8AKX1C/Gaq/fP+UvqHZB116JvCPO/xyt8c/wCTEPsh9dcr2b6eWeo+4vLqA6jTtbhln1Gkr62WX3mef8u0cakb2u+ubJJQS0b8LfQgjBaedm9Q5R+FvLPXr9QoTWssvXX0HpWy3nbPW+RVkr6pvrf6BxS4p6Pg2Gj0sKquolL7sVVTvLiHLCu3F5Z2/wCiv/pcYmdTr6D72evoyvChm08n1fiW6deUVZpadH3oVuivGI3Ua0z4Z5fJahp34+j+YW9ksoau+XDgKVL7uLmP8mSfX0AcG3nl5ZinSztwfXkN7rHi3ZcW8/IOX6V0sU3bh5DRxyT0kn45ET3I5XfDT/A007qMJN6ZJv1Rnx3fVTanhtmXOXjcNbYk3+aCa6xi/HLMipYGq3+i3VtL/fQt09l8JTWf7Yq7v0b+hvMPJ9b/AOo3E2FxVOb3dyN30tw5eZd9wpvWKXmiPDYSNP8ATHP4ptr018kT3XHPjbRfV+h2+PCyf6+ayv4jlseHK3mC9iRejl4Mtuvd3bzChJvPlqa3DD+FvJnz2LfSVvAhnsafBp+f9GxUrAdr92J6safLKMKpgKi0V7cFu/K9yCdOUdYtd8WvU6OVXRPPvXL5A1laG/HS+64vOz1yetrEXxT6q5nXOKo+XkKVZ8nbxNt04T/VFXWuRUq7Nj+1teN19TO+Oz18qmTNeJ6Py/seOJ7wq9KcXdq6zd1n5ohhiE19/fMyt0qVP2wniCDeT0frf1ExczWHicrvS1yOnjoy0d/vkVpefkRvLR255ZjmQjQdfuEUo1lbN+qGKNTVa7ilk0/v+xnVd7fbz7vHPkMImSbPZ4Se94/3wJp1V62eXLSzEIVnyQKW69W9fvQtqnpuvi13vk15jCM/J8A8bWs9U+vNO3qKdXckrdcumVl6iETJunTvFxlDNK9uvzKkq1rc9V3a2HEXjjJ8I3upqFGdRflje2V7pWv3/eROtkVXq4rTi/PJCEdGPjx9o2lhsVr9VR8XZLzz/wAJqOzqTyW9N8LtrPwtwuIRfGT6P6XaWDjG1qcY52V835q5JFdfJW9W3z5CEaSRBKa5Ljq29Fy09AnWaT4LorLyQhDMo1uK0ZLCOSu/q8/qxCJuV3IqSa2OFZLRXtrvZ5/If3rj9ruGEVEh7a/39/bGlXsIRWy0F1sr8PkWdoXjSVPPeb7SfS6tGPgs8uYhE/Q+2TRnK68b/wBlrtOX9dcrd4hE4rqNO/i7FKvs6EnkrPmu692IRNkvs4zqlNxdn0663sBGqnn4sQjlyx1Wkm4aSur+nmDYQg2J8gVOXL1EIRRv/9k="/>
            <p:cNvSpPr>
              <a:spLocks noChangeAspect="1" noChangeArrowheads="1"/>
            </p:cNvSpPr>
            <p:nvPr/>
          </p:nvSpPr>
          <p:spPr bwMode="auto">
            <a:xfrm>
              <a:off x="1679575" y="-144463"/>
              <a:ext cx="304800" cy="304801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AutoShape 2" descr="data:image/jpeg;base64,/9j/4AAQSkZJRgABAQAAAQABAAD/2wCEAAkGBhAPERQRERASEBUSFRATERYWDxYUFRUVFxgVFhUSFRQXHCYeGBokGxIVHy8gJCgpMCwtFh4xNTAqNScrLCkBCQoKDgwOGQ8PGi0kHyE1MS8tLiwpKSwpLCw1KSw0LSosLCwsLCksLCwpKS8sKiwpLDApKTUsLCwvLCw0LywsKf/AABEIANgA6QMBIgACEQEDEQH/xAAbAAEAAgMBAQAAAAAAAAAAAAAAAwUBBAYHAv/EAEIQAAEDAgMFBQQIBAMJAAAAAAEAAgMREgQFIQYxQVFhE3GBkaEiMrHBFEJSYnKi0fAjNJKyFkOCBxUkU3OD0uHx/8QAGwEBAAIDAQEAAAAAAAAAAAAAAAIDAQQFBgf/xAAxEQACAQIEAggGAgMAAAAAAAAAAQIDEQQSITFBUQUGE2FxgbHxFCIywdHhofAjYpH/2gAMAwEAAhEDEQA/APcUREAREQBERAEREAREQBFU5ptPh8MbXPucPqMFzh38B4lUrv8AaGPq4dxHWQD4NKA7BFzmX7c4eQhrw6Eni6hb/UN3iAr+XENawvc4BoBcTwoBWqAjx2PjgYZJHBrR6ngAOJ6Lj8TtTisUS3DM7Jm640u8XHRvcKnqtSed+YzF76tiYaNb05fiO8nh5K5ia1oDWgADcBuUlG4Kh2z0sms2Jc4/6n+rj8lj/C1NWzuB/DT4OV1el6nlQKqPEZhhdWyduwbwSX+h9oeBV/km10WJIY7+FIdA0nRx+67n0OvetW9VuaZQyb2m0a/nwP4v1UXHkDukXL7J7Quefo05PaNraTvcBvaebhz4ju16hQAREQBERAEREAREQBERAEREAREQBERAFzG120DoqYeE/wAR9LiN7QdABycefAd4Kv35hC00MsYPIyNB8qrz/CzdviZpzr7Rt7jUN8mtosoE+AyZjNXgPdvNdQD0HHvKsw6m7RQXperNgfGMwEco9oAHg4DUfr4qlmx+IZGcGTVpc2ndwaPuk0NOivb1qz4UOkZJ9iteu+nkVhq4NvCQCJgYOA16niVNeoL0vUgT3peoL0vQE96xeobkvQFdnTSxzMQzRzHN16jVp9KeK7/BYoSxskG57WuHiK0XDZprE/ur5EH5KTLtsPo+GjiYwySC8a1tHtOLd2rjQjQearluDvEXAOzrMn63iPoGsHxBPmvuLanHQ6ytbK3j7IH5mbvELFgd4iqsl2ihxY9k2vAq5jt/eOY6/BWqwAiIgCIiAIiIAiIgCKj2i2oZhPYaA+UjRvBo4F36cei5KbMMbPq+dzAeDXFg/pb80B6Q94AJJoBUkngOa8+zbPZsa8sjcY4RpxFw5u51+ytJ7cTaWjEPcHAhzTI+hB3ihJCmwUdjAOO896kkCNuSR8XO9B6UWzgsIIqgEmtN45f/AFfV6XqVgT3peoL0uWQT3peoL0vQE16XqG9L0BNelyhvS9ATXpeob0vQHzmDiY3Aak0A8SAvjAYMRCu9x3nl0CkvWb1gE16XqC9L1kGrjMOYyJojY5hu0/uHzHFd7kWajFQtk3H3Xjk4b/Dce4hcYXLf/wBn8pD54uAtcO8FzT8vJQaB2iIiiAiIgCL5e8NBJIAAJJJoAOZK5LNdu6EswzL/AL7gaf6W7z3miA69ama5gMPC+U62jQcydGjxJC89mzjGyauxDm9Gus9GUWrN2zxR0z3jfRz3EV50JWbAkw5dI500huc4k168/kOVFt3rXYaADlos3qQJ7kuUF6XrIJ70vUF6XoCe9YvUN6XoCa9L1Del6wCa9L1Bel6AnvS9QXpegJ70uUF6XoCe5L1Bel6yCe9L1Bel6AmdLQVPBTbJ51DhnSvlLgX2htGk8XE/ELRfRwody+BEz7I8lFg7uDbHBv07W38THN9aUVvFM14ua4OB3EEEHxC8sdAw8Kd2i+sJipsM6+F5HMcD+Ju4/FYsD1RFU7P5+zFsr7r20vbXd94cwVbLAOF20zp0kn0Zho1lO0+87fQ9Bp49wVDGA0UChM5e97zvc5zj4kk/FfV6ygTXpeob1i9ZBPel6gvS9AT3peoL0vQE96XqC9L0BPesXqG9L0BNel6hvS9ATXpeob0vQE16XqG9YvQE96XqC9L0BPel6gvS9AT3peoL0vQE96XqC9L0BNel6hvS9AbWWZgcNOyUbq0eObT7w+feAvUe2b9oea8hmNQtn/ecv2iosDN8CcPPJGRoHEt6tOrT5fArUvXpuf7PMxbdfZe33H0/KRxC88zTI58MaSMIHBw1Ye53yNCsg1b0vUVCsaoCa9L18wwvkcI42l73aNaPieQHNZmwb4i5rtbHyR3a0JadaHxHmFPI8uYjmV7Gb1i9Q3rF6gSJ70vUF6XoCe9L1E0ErJY6jX0IY4uYHcC4CpA7qhTjFyvbgYckiS9L1CTRYvUDJPel6gvS9AT3peoL0DkBPel6iJoKlHxPYS17S1wpVp3gEBwr4EKSi3Fy4GMyvYkvS9Q3peomSa9L1Bel6AnvS9Qhy+2ROeQ1gLnGtAOgqT3AAlSinJ2Rhuyufd6XqeHJ8Q5jZBDI5rgHAtYXAg8dFLBkGJeaNgl8Yy0ebqBYejsE7mvh4HSvbG3UvIaO86L0f/CuH5Faey+yf0Y9rLQyUo0DUMrv14u4ea6ZRMhYLQdDqsogK6fZ3Cv1dh4/Bgb/AG0XKYnCQzPczCQxsYwlr53AvqRvbExxoafaOnpXs8yDuxks96yS2m+6009Vw+UYtogjDdwY3z4+tVsUYJpsrm+Bc5Vl8OFaRGNT7zzq53eeXQaJkWAjxLMW2RtzXYqUjmDaz2mngVXy5kGguJ0AJKvdj8I6PCtc8UdKXzOH4zUfltU6itFt8SMd1Y5nNdg5mEmKkzeAqGvHfXQ+B8FRSZBiG74Jh/2nH1AXryLULjyWDZrEv3QS+LC0ebqLel2WOHYJMS8RAmjWMHaSvdwa0DSvivTFx2dzVx5u/wAqFnZDle517h10AVlOGZ6kZuyNHAbO36yN7GP7AddK8cpJfqj7rAOqssxjZ2uCjDG2iVzQ20W2mN4IpyUf07qvnL3GfGwgaiFssrulwsaPUlbNreCv6FRDtHsW2NplhcA3ixx3VNPYd47j5rkZsC5u8Ob3jTzXo+02IqWRD8bvgPn6KrovFY/p54XEulGKklvrZ38f0dilg1OmpN2b9DhuyPMLLYCePlqu1MDT9Uf0hZZEXOEcY9p3LSnVVLrLnajCk23/ALfoysBzl/BzGX5DNO61kbnHea+yAOZJVjLkDYXiJx7eYivZRG1rBwdLK4eyOgFfNegZblzYGWjUnVx5n9FxeSYr+GZDq+Vz3yHiXXEU8N1F67CRnOGaqlfkjmVnGMrQenM3cq2fZG4SS2Pe3VjWikcZ5gHV7vvO1X3hcnhxeJxgkG44YtcDRzSYzWh8BoU+m9VubGNuE8/CWUhnVsYDAfO5bU08rb/upUt0UOZbAzs1iLZh32P8jofPwVDiMjnZ70Ure+N1POlF7Ai1C48Ybl0h0DXnujJVhhdlcVJugeBzf7A/NRerqk2zmczByWki7s2Ejg1z2td6EjxUoxzSS5mG7K5weFyJ8rrYnNLQaOl17MHiGHfIe4U68V12U5TDhWOt9p7gQ97vePQch0+K1op2saGtoGtFABwAUGY5nZE91dzXU7yKAeZC21DhEpvxZf7G/wAjB+D5lXS0cjwZhw8MZ0LI2B3fQV9areWrN3k2Wx0SCIigSCIiALkM12NlD3PwrmBryXOjfUAOO8scAaA8l16KcKjg9CMoqW5x+W7FSOcHYt7C1pBETKlriN17jSo6UXYItLNs3jwrL5CTU2sa0Vc93BrRxKzKcqjCSijcJouZG0z5cZEyL+XLpYi+gpJIGF3snfRtoFRvqeihmGIxn8wewiP+Qx3tOHKWQf2hfWYWiXBMYA0NnAaAKACx+gCtjTS31evloQcm9jq1QbT7PvxFssJAljBFCaCRh1LCeBrqD1PeL9FRGTi7osaurM86ZluOcbRhXtPEuc0MHW6uo7l12z2RDCMcXOvkko6V+4abmt5NGvr3K3VZtBi+zhIG9/sDx3+lfNRxeM7OjKctElfxM0aGaaiuJz8s/ayPk+0aN7hu9AFmiRsoAFiWQNFfJfH6tSVWbm92ek7kfL3HQAVcdAF0mT5UIW1dq93vHl90KmyfFQRfxJHVedwDSbR5b1Zu2og4B57mj5les6GpYXDLtq045nsr7fv0NPFdrL/HCLtxfP8ARbriM62cngke/DsMsUji8saRfG4+9QH3mk66bleO2pj4RyHy/VXQK9fhMfSqt9jJStucqth5RSzqx5/g8ixmJNpjdh2H33voHU4hjN9ep0Xd4LBshjbGwUawBrR0HzUyw5wAJJoBqSdwHNbVSq5lMYKJlUW0ueOiaYYPane1xaBQ9m0CrpXV0AA3V3mi1J9oJsSS3CUjj1BneK159kzj3nRfWDwceHY+2rnPDjJI43PeaHVzvkpRp5dZf8/JhyvsXWTYszYeGQmpfHG53eWivrVSY/AsnjfE8Va9paefeOo3+Cr9j/5HD/8ATHzVwq5fLN24ElqtTzvE5TjcObDC+cDRskYuuHC5u9pVjkmzE0j2y4lvZsYQ5kVQXOcNzn00AG+nn17NFa8RJq1iCpK4REWuWhERAEREAREQBcfns3/H+1ujgaYuhe5we4ddAF2Cotp9n3YgNliIbLHUCvuvad7HHhzB/XS2jJKWpCabWhV/Tl8YBxnxsLRqIWyzP6VFjfVyr2ZVj3G0YVzTxLpG2DrcDqO5dbs7kIwjDc6+WQgyvpQGm5rRwaP3yGzNxgt9SqKcmW6IvmSQNBc4hoAJJJoABvJK0TYPpcznc/aT2jdEPzHU/LyW3s/tF9MfOA21sZZ2RNQXMcDRxB5lpPcQtAZPigXG1pLiSTcN/muD1ghiHRVGlFu+9lfT++hu4Fwu5tpcrkdFgsB36qb/AHZiv+W3+sf+S13dox9j2gGlTQ1oPAleCq4PEUY5qkGl3po6iaf0tPzPoRjkPJZovqijdG6RzYm73b+g4krXpwlUkoR1bCd9zcyLB9rJ2rvdZozq7n4fpyXSKLDYdsbAxu5op/7VXtNtG3BRg0D3uPssr9UaucabgBx50X1XozALC0Y0o78fE4mJr9pJy4LYuVRbbSEYN9CQHOia8jgxz2h3oaeKvGmuvNQ47BMnjdE8Va8Fp8eI68V0YPLJNlEldNHKNxQaABQAaADgBuC1szzO2J5GpLS1o5udoAPEqHE5BjoDYIziGjRr2OaCRwua46FWeRbKymRs2Ko2w3RxA3e1we9w0JHABbrcI/Nc1/meljo8pwfYwRRcWRsae8AA+tVtoi0G7u5srQIiLACIiAIiIAiIgCIiAIiIAiIgK/Ns8iwoF5LnO0jjaLnvP3W/PcqSSKbGEHFUiiBBGHa6pdTcZnjf+EKvwGJ7SSXEP1e+SRgr9SNhLWsHLdrzW/8ATVuKGTbfn+CnNmNnJyPp2IAAA7HC6AUApeBp3Lo1zGyf8SfFTcKwxA9WNJd6vC6dUVfqt4ehOGxh7wASdAASe5cjHIZHvlP1yadBwHwHgrraLFWxWDfIbR3cfkPFVUcdoA5LwXWfF3nGguGr8fb1OvhIZYOXP09z4leGgk8Fa7P4AtaZX+9Ju6N4ee/yVdgcL9Ilp9SPV3U8B++RWztliXNhjiaS3t5WxOI0IZQucAeobTxKu6tdG5pfET8vuyOMrZIZFu9/shjNqC9xiwbBO4aOkJpCw9XfWPRqrMfloZhsTJI8zTSRSB8hFNACQxjfqtqNylgmbG0MYA1rdABuC089xhMD2jUvAjaOZeQ0D1Xv4xs0onGb0uzsctdWGMnjHGfyhbKjw8VjWt+yGt8hRSLTe5egiIsAIiIAiIgCIiAIiIAiIgCIiAIiIAiIgOEz3KpcLK+RjHPhlcZKtFxjefeBA1tJ1qtDCGfEm2CNzidC9zS2NnVzj8F6Ui2liGlqtSp09dzRybKm4WFsTTdSpc7i5x1c495+S3kUGOxPZRuf9kad+4DzotSpUUU5ye2rLoxu1FFBmM3a4g/ZiFo/Fx9f7VBiZCKNbq5xo0d6YRtrLnHU1c4/v96reyDBl7jO4cxGPQn5ea+Y0qU+lMc+93fcjtycaUb8I6eL9y0yzAiGMM473HmeP6eC1dpMpOJhtYQJGObJETuvbwPQgkeKtUX02jFUYxjDRLY4k25tuXE8wlzMxm2Vronje1zTWvTmOoV1s7k0s8rJ5mOjijN0bXCjnv4PLeDRvHVdpRZW3LEXVkrFKp66sIiLWLQiIgCIiAIiIAiIgCIiAIiIAiIgCIiAIiIAiIgCoto5rnMhHE3O7hu+fkFekrkZcZc6Sc8TbH3cPQD1XnusGK7HDZI7z08uJu4KF55uXrwJHRGaRsLdBveeQH79QuoijDQGtFAAAB0Cr8jy/smXO99+ruY5N/fNWSs6E6P+EoXkvmlq/wAEcVVzSyx2X8vmERF3TUCIiAIiIAiIgCIiAIiIAiIgCIiAIiIAiIgCIiAIiIAiIgK3P8X2cJA3v9geO/0qqnJMD2rwT7kW7k5+/wCOvkmfSOmnbEzW32R+I6k+Ap5FdDgsI2JgY3hvPM8SvNdj8fj3OX0UtPF+/wBjpOXYUEl9UtfL2+5OiIvSnNCIiAIiIAiIgCIiAIiIAiIgCIiAIiIAiIgCIiAIiIAiIgCjxEtjXOpW0E+QqiKuo3GDa5Eoq8kmVGz2BOs7/efW3uJqT4n071doi18DRjSoRjHld97e7La83Oo2wiItwoCIiAIiIAiIgCIiAIiIAiIgCIiAIiID/9k="/>
            <p:cNvSpPr>
              <a:spLocks noChangeAspect="1" noChangeArrowheads="1"/>
            </p:cNvSpPr>
            <p:nvPr/>
          </p:nvSpPr>
          <p:spPr bwMode="auto">
            <a:xfrm>
              <a:off x="1679575" y="-144463"/>
              <a:ext cx="304800" cy="304801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AutoShape 4" descr="data:image/jpeg;base64,/9j/4AAQSkZJRgABAQAAAQABAAD/2wCEAAkGBhAPERQRERASEBUSFRATERYWDxYUFRUVFxgVFhUSFRQXHCYeGBokGxIVHy8gJCgpMCwtFh4xNTAqNScrLCkBCQoKDgwOGQ8PGi0kHyE1MS8tLiwpKSwpLCw1KSw0LSosLCwsLCksLCwpKS8sKiwpLDApKTUsLCwvLCw0LywsKf/AABEIANgA6QMBIgACEQEDEQH/xAAbAAEAAgMBAQAAAAAAAAAAAAAAAwUBBAYHAv/EAEIQAAEDAgMFBQQIBAMJAAAAAAEAAgMREgQFIQYxQVFhE3GBkaEiMrHBFEJSYnKi0fAjNJKyFkOCBxUkU3OD0uHx/8QAGwEBAAIDAQEAAAAAAAAAAAAAAAIDAQQFBgf/xAAxEQACAQIEAggGAgMAAAAAAAAAAQIDEQQSITFBUQUGE2FxgbHxFCIywdHhofAjYpH/2gAMAwEAAhEDEQA/APcUREAREQBERAEREAREQBFU5ptPh8MbXPucPqMFzh38B4lUrv8AaGPq4dxHWQD4NKA7BFzmX7c4eQhrw6Eni6hb/UN3iAr+XENawvc4BoBcTwoBWqAjx2PjgYZJHBrR6ngAOJ6Lj8TtTisUS3DM7Jm640u8XHRvcKnqtSed+YzF76tiYaNb05fiO8nh5K5ia1oDWgADcBuUlG4Kh2z0sms2Jc4/6n+rj8lj/C1NWzuB/DT4OV1el6nlQKqPEZhhdWyduwbwSX+h9oeBV/km10WJIY7+FIdA0nRx+67n0OvetW9VuaZQyb2m0a/nwP4v1UXHkDukXL7J7Quefo05PaNraTvcBvaebhz4ju16hQAREQBERAEREAREQBERAEREAREQBERAFzG120DoqYeE/wAR9LiN7QdABycefAd4Kv35hC00MsYPIyNB8qrz/CzdviZpzr7Rt7jUN8mtosoE+AyZjNXgPdvNdQD0HHvKsw6m7RQXperNgfGMwEco9oAHg4DUfr4qlmx+IZGcGTVpc2ndwaPuk0NOivb1qz4UOkZJ9iteu+nkVhq4NvCQCJgYOA16niVNeoL0vUgT3peoL0vQE96xeobkvQFdnTSxzMQzRzHN16jVp9KeK7/BYoSxskG57WuHiK0XDZprE/ur5EH5KTLtsPo+GjiYwySC8a1tHtOLd2rjQjQearluDvEXAOzrMn63iPoGsHxBPmvuLanHQ6ytbK3j7IH5mbvELFgd4iqsl2ihxY9k2vAq5jt/eOY6/BWqwAiIgCIiAIiIAiIgCKj2i2oZhPYaA+UjRvBo4F36cei5KbMMbPq+dzAeDXFg/pb80B6Q94AJJoBUkngOa8+zbPZsa8sjcY4RpxFw5u51+ytJ7cTaWjEPcHAhzTI+hB3ihJCmwUdjAOO896kkCNuSR8XO9B6UWzgsIIqgEmtN45f/AFfV6XqVgT3peoL0uWQT3peoL0vQE16XqG9L0BNelyhvS9ATXpeob0vQHzmDiY3Aak0A8SAvjAYMRCu9x3nl0CkvWb1gE16XqC9L1kGrjMOYyJojY5hu0/uHzHFd7kWajFQtk3H3Xjk4b/Dce4hcYXLf/wBn8pD54uAtcO8FzT8vJQaB2iIiiAiIgCL5e8NBJIAAJJJoAOZK5LNdu6EswzL/AL7gaf6W7z3miA69ama5gMPC+U62jQcydGjxJC89mzjGyauxDm9Gus9GUWrN2zxR0z3jfRz3EV50JWbAkw5dI500huc4k168/kOVFt3rXYaADlos3qQJ7kuUF6XrIJ70vUF6XoCe9YvUN6XoCa9L1Del6wCa9L1Bel6AnvS9QXpegJ70uUF6XoCe5L1Bel6yCe9L1Bel6AmdLQVPBTbJ51DhnSvlLgX2htGk8XE/ELRfRwody+BEz7I8lFg7uDbHBv07W38THN9aUVvFM14ua4OB3EEEHxC8sdAw8Kd2i+sJipsM6+F5HMcD+Ju4/FYsD1RFU7P5+zFsr7r20vbXd94cwVbLAOF20zp0kn0Zho1lO0+87fQ9Bp49wVDGA0UChM5e97zvc5zj4kk/FfV6ygTXpeob1i9ZBPel6gvS9AT3peoL0vQE96XqC9L0BPesXqG9L0BNel6hvS9ATXpeob0vQE16XqG9YvQE96XqC9L0BPel6gvS9AT3peoL0vQE96XqC9L0BNel6hvS9AbWWZgcNOyUbq0eObT7w+feAvUe2b9oea8hmNQtn/ecv2iosDN8CcPPJGRoHEt6tOrT5fArUvXpuf7PMxbdfZe33H0/KRxC88zTI58MaSMIHBw1Ye53yNCsg1b0vUVCsaoCa9L18wwvkcI42l73aNaPieQHNZmwb4i5rtbHyR3a0JadaHxHmFPI8uYjmV7Gb1i9Q3rF6gSJ70vUF6XoCe9L1E0ErJY6jX0IY4uYHcC4CpA7qhTjFyvbgYckiS9L1CTRYvUDJPel6gvS9AT3peoL0DkBPel6iJoKlHxPYS17S1wpVp3gEBwr4EKSi3Fy4GMyvYkvS9Q3peomSa9L1Bel6AnvS9Qhy+2ROeQ1gLnGtAOgqT3AAlSinJ2Rhuyufd6XqeHJ8Q5jZBDI5rgHAtYXAg8dFLBkGJeaNgl8Yy0ebqBYejsE7mvh4HSvbG3UvIaO86L0f/CuH5Faey+yf0Y9rLQyUo0DUMrv14u4ea6ZRMhYLQdDqsogK6fZ3Cv1dh4/Bgb/AG0XKYnCQzPczCQxsYwlr53AvqRvbExxoafaOnpXs8yDuxks96yS2m+6009Vw+UYtogjDdwY3z4+tVsUYJpsrm+Bc5Vl8OFaRGNT7zzq53eeXQaJkWAjxLMW2RtzXYqUjmDaz2mngVXy5kGguJ0AJKvdj8I6PCtc8UdKXzOH4zUfltU6itFt8SMd1Y5nNdg5mEmKkzeAqGvHfXQ+B8FRSZBiG74Jh/2nH1AXryLULjyWDZrEv3QS+LC0ebqLel2WOHYJMS8RAmjWMHaSvdwa0DSvivTFx2dzVx5u/wAqFnZDle517h10AVlOGZ6kZuyNHAbO36yN7GP7AddK8cpJfqj7rAOqssxjZ2uCjDG2iVzQ20W2mN4IpyUf07qvnL3GfGwgaiFssrulwsaPUlbNreCv6FRDtHsW2NplhcA3ixx3VNPYd47j5rkZsC5u8Ob3jTzXo+02IqWRD8bvgPn6KrovFY/p54XEulGKklvrZ38f0dilg1OmpN2b9DhuyPMLLYCePlqu1MDT9Uf0hZZEXOEcY9p3LSnVVLrLnajCk23/ALfoysBzl/BzGX5DNO61kbnHea+yAOZJVjLkDYXiJx7eYivZRG1rBwdLK4eyOgFfNegZblzYGWjUnVx5n9FxeSYr+GZDq+Vz3yHiXXEU8N1F67CRnOGaqlfkjmVnGMrQenM3cq2fZG4SS2Pe3VjWikcZ5gHV7vvO1X3hcnhxeJxgkG44YtcDRzSYzWh8BoU+m9VubGNuE8/CWUhnVsYDAfO5bU08rb/upUt0UOZbAzs1iLZh32P8jofPwVDiMjnZ70Ure+N1POlF7Ai1C48Ybl0h0DXnujJVhhdlcVJugeBzf7A/NRerqk2zmczByWki7s2Ejg1z2td6EjxUoxzSS5mG7K5weFyJ8rrYnNLQaOl17MHiGHfIe4U68V12U5TDhWOt9p7gQ97vePQch0+K1op2saGtoGtFABwAUGY5nZE91dzXU7yKAeZC21DhEpvxZf7G/wAjB+D5lXS0cjwZhw8MZ0LI2B3fQV9areWrN3k2Wx0SCIigSCIiALkM12NlD3PwrmBryXOjfUAOO8scAaA8l16KcKjg9CMoqW5x+W7FSOcHYt7C1pBETKlriN17jSo6UXYItLNs3jwrL5CTU2sa0Vc93BrRxKzKcqjCSijcJouZG0z5cZEyL+XLpYi+gpJIGF3snfRtoFRvqeihmGIxn8wewiP+Qx3tOHKWQf2hfWYWiXBMYA0NnAaAKACx+gCtjTS31evloQcm9jq1QbT7PvxFssJAljBFCaCRh1LCeBrqD1PeL9FRGTi7osaurM86ZluOcbRhXtPEuc0MHW6uo7l12z2RDCMcXOvkko6V+4abmt5NGvr3K3VZtBi+zhIG9/sDx3+lfNRxeM7OjKctElfxM0aGaaiuJz8s/ayPk+0aN7hu9AFmiRsoAFiWQNFfJfH6tSVWbm92ek7kfL3HQAVcdAF0mT5UIW1dq93vHl90KmyfFQRfxJHVedwDSbR5b1Zu2og4B57mj5les6GpYXDLtq045nsr7fv0NPFdrL/HCLtxfP8ARbriM62cngke/DsMsUji8saRfG4+9QH3mk66bleO2pj4RyHy/VXQK9fhMfSqt9jJStucqth5RSzqx5/g8ixmJNpjdh2H33voHU4hjN9ep0Xd4LBshjbGwUawBrR0HzUyw5wAJJoBqSdwHNbVSq5lMYKJlUW0ueOiaYYPane1xaBQ9m0CrpXV0AA3V3mi1J9oJsSS3CUjj1BneK159kzj3nRfWDwceHY+2rnPDjJI43PeaHVzvkpRp5dZf8/JhyvsXWTYszYeGQmpfHG53eWivrVSY/AsnjfE8Va9paefeOo3+Cr9j/5HD/8ATHzVwq5fLN24ElqtTzvE5TjcObDC+cDRskYuuHC5u9pVjkmzE0j2y4lvZsYQ5kVQXOcNzn00AG+nn17NFa8RJq1iCpK4REWuWhERAEREAREQBcfns3/H+1ujgaYuhe5we4ddAF2Cotp9n3YgNliIbLHUCvuvad7HHhzB/XS2jJKWpCabWhV/Tl8YBxnxsLRqIWyzP6VFjfVyr2ZVj3G0YVzTxLpG2DrcDqO5dbs7kIwjDc6+WQgyvpQGm5rRwaP3yGzNxgt9SqKcmW6IvmSQNBc4hoAJJJoABvJK0TYPpcznc/aT2jdEPzHU/LyW3s/tF9MfOA21sZZ2RNQXMcDRxB5lpPcQtAZPigXG1pLiSTcN/muD1ghiHRVGlFu+9lfT++hu4Fwu5tpcrkdFgsB36qb/AHZiv+W3+sf+S13dox9j2gGlTQ1oPAleCq4PEUY5qkGl3po6iaf0tPzPoRjkPJZovqijdG6RzYm73b+g4krXpwlUkoR1bCd9zcyLB9rJ2rvdZozq7n4fpyXSKLDYdsbAxu5op/7VXtNtG3BRg0D3uPssr9UaucabgBx50X1XozALC0Y0o78fE4mJr9pJy4LYuVRbbSEYN9CQHOia8jgxz2h3oaeKvGmuvNQ47BMnjdE8Va8Fp8eI68V0YPLJNlEldNHKNxQaABQAaADgBuC1szzO2J5GpLS1o5udoAPEqHE5BjoDYIziGjRr2OaCRwua46FWeRbKymRs2Ko2w3RxA3e1we9w0JHABbrcI/Nc1/meljo8pwfYwRRcWRsae8AA+tVtoi0G7u5srQIiLACIiAIiIAiIgCIiAIiIAiIgK/Ns8iwoF5LnO0jjaLnvP3W/PcqSSKbGEHFUiiBBGHa6pdTcZnjf+EKvwGJ7SSXEP1e+SRgr9SNhLWsHLdrzW/8ATVuKGTbfn+CnNmNnJyPp2IAAA7HC6AUApeBp3Lo1zGyf8SfFTcKwxA9WNJd6vC6dUVfqt4ehOGxh7wASdAASe5cjHIZHvlP1yadBwHwHgrraLFWxWDfIbR3cfkPFVUcdoA5LwXWfF3nGguGr8fb1OvhIZYOXP09z4leGgk8Fa7P4AtaZX+9Ju6N4ee/yVdgcL9Ilp9SPV3U8B++RWztliXNhjiaS3t5WxOI0IZQucAeobTxKu6tdG5pfET8vuyOMrZIZFu9/shjNqC9xiwbBO4aOkJpCw9XfWPRqrMfloZhsTJI8zTSRSB8hFNACQxjfqtqNylgmbG0MYA1rdABuC089xhMD2jUvAjaOZeQ0D1Xv4xs0onGb0uzsctdWGMnjHGfyhbKjw8VjWt+yGt8hRSLTe5egiIsAIiIAiIgCIiAIiIAiIgCIiAIiIAiIgOEz3KpcLK+RjHPhlcZKtFxjefeBA1tJ1qtDCGfEm2CNzidC9zS2NnVzj8F6Ui2liGlqtSp09dzRybKm4WFsTTdSpc7i5x1c495+S3kUGOxPZRuf9kad+4DzotSpUUU5ye2rLoxu1FFBmM3a4g/ZiFo/Fx9f7VBiZCKNbq5xo0d6YRtrLnHU1c4/v96reyDBl7jO4cxGPQn5ea+Y0qU+lMc+93fcjtycaUb8I6eL9y0yzAiGMM473HmeP6eC1dpMpOJhtYQJGObJETuvbwPQgkeKtUX02jFUYxjDRLY4k25tuXE8wlzMxm2Vronje1zTWvTmOoV1s7k0s8rJ5mOjijN0bXCjnv4PLeDRvHVdpRZW3LEXVkrFKp66sIiLWLQiIgCIiAIiIAiIgCIiAIiIAiIgCIiAIiIAiIgCoto5rnMhHE3O7hu+fkFekrkZcZc6Sc8TbH3cPQD1XnusGK7HDZI7z08uJu4KF55uXrwJHRGaRsLdBveeQH79QuoijDQGtFAAAB0Cr8jy/smXO99+ruY5N/fNWSs6E6P+EoXkvmlq/wAEcVVzSyx2X8vmERF3TUCIiAIiIAiIgCIiAIiIAiIgCIiAIiIAiIgCIiAIiIAiIgK3P8X2cJA3v9geO/0qqnJMD2rwT7kW7k5+/wCOvkmfSOmnbEzW32R+I6k+Ap5FdDgsI2JgY3hvPM8SvNdj8fj3OX0UtPF+/wBjpOXYUEl9UtfL2+5OiIvSnNCIiAIiIAiIgCIiAIiIAiIgCIiAIiIAiIgCIiAIiIAiIgCjxEtjXOpW0E+QqiKuo3GDa5Eoq8kmVGz2BOs7/efW3uJqT4n071doi18DRjSoRjHld97e7La83Oo2wiItwoCIiAIiIAiIgCIiAIiIAiIgCIiAIiID/9k="/>
            <p:cNvSpPr>
              <a:spLocks noChangeAspect="1" noChangeArrowheads="1"/>
            </p:cNvSpPr>
            <p:nvPr/>
          </p:nvSpPr>
          <p:spPr bwMode="auto">
            <a:xfrm>
              <a:off x="1679575" y="-144463"/>
              <a:ext cx="304800" cy="304801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cxnSp>
          <p:nvCxnSpPr>
            <p:cNvPr id="18" name="Straight Connector 17"/>
            <p:cNvCxnSpPr/>
            <p:nvPr/>
          </p:nvCxnSpPr>
          <p:spPr>
            <a:xfrm flipV="1">
              <a:off x="4001711" y="2025867"/>
              <a:ext cx="1946031" cy="23446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V="1">
              <a:off x="4025162" y="3139559"/>
              <a:ext cx="1946031" cy="23446"/>
            </a:xfrm>
            <a:prstGeom prst="line">
              <a:avLst/>
            </a:prstGeom>
            <a:ln w="508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712173" y="2606159"/>
              <a:ext cx="1312986" cy="0"/>
            </a:xfrm>
            <a:prstGeom prst="line">
              <a:avLst/>
            </a:prstGeom>
            <a:ln w="508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729523" y="3511708"/>
              <a:ext cx="0" cy="940721"/>
            </a:xfrm>
            <a:prstGeom prst="line">
              <a:avLst/>
            </a:prstGeom>
            <a:ln w="508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flipV="1">
              <a:off x="2700713" y="4445705"/>
              <a:ext cx="3263756" cy="6724"/>
            </a:xfrm>
            <a:prstGeom prst="line">
              <a:avLst/>
            </a:prstGeom>
            <a:ln w="508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V="1">
              <a:off x="1739157" y="3511708"/>
              <a:ext cx="973016" cy="18922"/>
            </a:xfrm>
            <a:prstGeom prst="line">
              <a:avLst/>
            </a:prstGeom>
            <a:ln w="508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flipV="1">
              <a:off x="4017312" y="2037591"/>
              <a:ext cx="3370" cy="576523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flipH="1" flipV="1">
              <a:off x="4023425" y="2614114"/>
              <a:ext cx="1735" cy="572338"/>
            </a:xfrm>
            <a:prstGeom prst="line">
              <a:avLst/>
            </a:prstGeom>
            <a:ln w="508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flipV="1">
              <a:off x="2729523" y="2588206"/>
              <a:ext cx="0" cy="941476"/>
            </a:xfrm>
            <a:prstGeom prst="line">
              <a:avLst/>
            </a:prstGeom>
            <a:ln w="508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8" name="Straight Connector 27"/>
          <p:cNvCxnSpPr/>
          <p:nvPr/>
        </p:nvCxnSpPr>
        <p:spPr>
          <a:xfrm flipV="1">
            <a:off x="6227805" y="2619484"/>
            <a:ext cx="0" cy="23913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V="1">
            <a:off x="9219768" y="2573977"/>
            <a:ext cx="0" cy="23913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6227805" y="2619484"/>
            <a:ext cx="299196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6227805" y="5010796"/>
            <a:ext cx="299196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7146323" y="2619484"/>
            <a:ext cx="0" cy="23913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8213123" y="2596394"/>
            <a:ext cx="0" cy="23913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6227805" y="3358542"/>
            <a:ext cx="299196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6227805" y="4227634"/>
            <a:ext cx="299196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6534600" y="2730046"/>
            <a:ext cx="6014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F27435"/>
                </a:solidFill>
              </a:rPr>
              <a:t>10</a:t>
            </a:r>
            <a:endParaRPr lang="en-US" sz="3200" dirty="0">
              <a:solidFill>
                <a:srgbClr val="F27435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7483195" y="3486231"/>
            <a:ext cx="6014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F27435"/>
                </a:solidFill>
              </a:rPr>
              <a:t>10</a:t>
            </a:r>
            <a:endParaRPr lang="en-US" sz="3200" dirty="0">
              <a:solidFill>
                <a:srgbClr val="F27435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8375242" y="4294395"/>
            <a:ext cx="6014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smtClean="0">
                <a:solidFill>
                  <a:srgbClr val="F27435"/>
                </a:solidFill>
              </a:rPr>
              <a:t>10</a:t>
            </a:r>
            <a:endParaRPr lang="en-US" sz="3200" dirty="0">
              <a:solidFill>
                <a:srgbClr val="F27435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510115" y="3489788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smtClean="0">
                <a:solidFill>
                  <a:srgbClr val="F27435"/>
                </a:solidFill>
              </a:rPr>
              <a:t>4</a:t>
            </a:r>
            <a:endParaRPr lang="en-US" sz="3600" dirty="0">
              <a:solidFill>
                <a:srgbClr val="F27435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7470371" y="2659920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smtClean="0">
                <a:solidFill>
                  <a:srgbClr val="F27435"/>
                </a:solidFill>
              </a:rPr>
              <a:t>4</a:t>
            </a:r>
            <a:endParaRPr lang="en-US" sz="3600" dirty="0">
              <a:solidFill>
                <a:srgbClr val="F27435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6466273" y="4282805"/>
            <a:ext cx="4187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F27435"/>
                </a:solidFill>
              </a:rPr>
              <a:t>2</a:t>
            </a:r>
            <a:endParaRPr lang="en-US" sz="3600" dirty="0">
              <a:solidFill>
                <a:srgbClr val="F27435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7346947" y="4262587"/>
            <a:ext cx="4187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F27435"/>
                </a:solidFill>
              </a:rPr>
              <a:t>2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8494766" y="3485792"/>
            <a:ext cx="4187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F27435"/>
                </a:solidFill>
              </a:rPr>
              <a:t>2</a:t>
            </a:r>
            <a:endParaRPr lang="en-US" sz="3600" dirty="0">
              <a:solidFill>
                <a:srgbClr val="F27435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8494766" y="2695990"/>
            <a:ext cx="4187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F27435"/>
                </a:solidFill>
              </a:rPr>
              <a:t>2</a:t>
            </a:r>
            <a:endParaRPr lang="en-US" sz="3600" dirty="0">
              <a:solidFill>
                <a:srgbClr val="F2743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491323" y="135231"/>
            <a:ext cx="31658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err="1" smtClean="0">
                <a:solidFill>
                  <a:srgbClr val="F27435"/>
                </a:solidFill>
              </a:rPr>
              <a:t>Pagels</a:t>
            </a:r>
            <a:r>
              <a:rPr lang="en-US" sz="4000" dirty="0" smtClean="0">
                <a:solidFill>
                  <a:srgbClr val="F27435"/>
                </a:solidFill>
              </a:rPr>
              <a:t> lambda</a:t>
            </a:r>
            <a:endParaRPr lang="en-US" sz="4000" dirty="0">
              <a:solidFill>
                <a:srgbClr val="F27435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578414" y="3151606"/>
            <a:ext cx="98456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2800" b="1" dirty="0" smtClean="0">
                <a:solidFill>
                  <a:srgbClr val="F27435"/>
                </a:solidFill>
              </a:rPr>
              <a:t>X</a:t>
            </a:r>
            <a:r>
              <a:rPr lang="en-IE" sz="6600" b="1" dirty="0" smtClean="0">
                <a:solidFill>
                  <a:srgbClr val="F27435"/>
                </a:solidFill>
              </a:rPr>
              <a:t> </a:t>
            </a:r>
            <a:r>
              <a:rPr lang="el-GR" sz="6600" b="1" dirty="0" smtClean="0">
                <a:solidFill>
                  <a:srgbClr val="F27435"/>
                </a:solidFill>
              </a:rPr>
              <a:t>λ</a:t>
            </a:r>
            <a:endParaRPr lang="en-US" sz="6600" dirty="0">
              <a:solidFill>
                <a:srgbClr val="F2743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5009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5248984" y="2823239"/>
            <a:ext cx="3970784" cy="28433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GB" dirty="0"/>
          </a:p>
        </p:txBody>
      </p:sp>
      <p:grpSp>
        <p:nvGrpSpPr>
          <p:cNvPr id="12" name="Group 11"/>
          <p:cNvGrpSpPr/>
          <p:nvPr/>
        </p:nvGrpSpPr>
        <p:grpSpPr>
          <a:xfrm>
            <a:off x="1510817" y="1327899"/>
            <a:ext cx="3398089" cy="3393650"/>
            <a:chOff x="1679575" y="-144463"/>
            <a:chExt cx="4291618" cy="4596892"/>
          </a:xfrm>
        </p:grpSpPr>
        <p:sp>
          <p:nvSpPr>
            <p:cNvPr id="13" name="AutoShape 8" descr="data:image/jpeg;base64,/9j/4AAQSkZJRgABAQAAAQABAAD/2wCEAAkGBhQSEBQUEhQWFRQUFRUUFBUVFBQVFxQVFBQVFBQUFBQXHCYeFxkkGhQUHy8gJCcpLCwsFR4xNTAqNSYrLCkBCQoKDgwOFw8PFykcHBwpLCwpLCwsLCkpKSksKSksKSkpKSksKSkpKSkpLCwpKSwsKSkpLCkpKSksKSkpKSkpLP/AABEIALcBEwMBIgACEQEDEQH/xAAbAAABBQEBAAAAAAAAAAAAAAACAAEDBAUGB//EADUQAAIBAgMFBQYHAQEBAAAAAAABAgMRBCExBRJBUWETcYGRoQYUUrHR8BUiMkKSweHxYhb/xAAZAQADAQEBAAAAAAAAAAAAAAAAAQIDBAX/xAAiEQEBAAICAgMBAQEBAAAAAAAAAQIREhMDMSFBYVEikXH/2gAMAwEAAhEDEQA/APPFIKEiFMKLO3bmTTkR3A3hBshIOLI4sKLGFulmSJlaErDyqNj2mxYVTkSQqFNMbeY9lppxqE8Khm0quly1CoNNaEKpZpVDMVQnp1BpatKqSyqlChVLDkIg1apSr18rE1WTRQqPMIZIniiGBNGZRJqZI48SJMlcwI8lkNFjOQkMliIdyBMlgwCZMCVUSkQ15AQo1gasiPeGk8xkKMg5VLrMiuK4wFjIKwwzMOOIDcNFhbxEmEkcbpSxHuCkKQA8WSwIkySJRJggIhRGR0PYew9hgMojwqNB7oM4gFhVialUM+MixRkMtNWjULSqmbRZdpxDaNCm7lfEU8rlrcIsQ7IJQpolgRolUS0poMlTIEiaOg0pEhNjWyzGuAGpEm9ZFKNTMeVVj0W0yru4cqlyomGpD0SeyCkiOEx3IAawSQohWAGsDukiE0AAIOwh7N57GQ++DuiTON1JVIO5ApEkZANpYsODzIUw6bKCygoojiSRYyGGkR3CTGSUCY9xmAQVSWjIapHIGiwNqYdGjSgZmGZqYeQqlPuFPGRNCJSxUnF24MIVUYhpjDxRqzqSBYpEEUWKbAhSlkVpVRpT1txGSKhEgt0SiHbIZADQyQUUMjoNDKISEBRCGiOmAOhwbjoAewgtwYZvOrg3I1MVzkdO0lwkwEwkIDTJoEKJYlHE8GSxK8ZE1KQwmjEPdGiSpDSFIZoOSBSGCaIYqzLFgJRCnFrDTNTDyMTDzsaeHmTQ1qYGLpq2Y1CRLiVeLJ2msixJG1ht3MsUsG5Z8Fr52/s22gMKYM5PRaGrLYNZR39x2t95FX3FhLCssUFAkpUrs0Hsxxzemgls6TfL0L2nShujpGjHZQS2aNO4zGPE0o7K6k0NmxK1StjIaJFTNiOBjyJY4Zch8aXKMVUmSRoNmwqK5DxpLkHClzjH91fIOOFfI2NwSgVwLmy/cpDGtuiHwHN4rYewSQ9jznfo1gkxkh0gI8SWJGkEijSp2JaciBMkpsYXKciaMipSZapoZJGwooZIdMCO0PGA6HsMlaatIvYWRXnTuhsPMmqb2HZbeaM3CzL8Z5EBbr+y1RRdSC3oZNW1s+NvEoV3+ZKKcberXM6XYM8RKmoU5SUbuyT4rNr/ADiTVdmTVWKqRzel4pXDHP8Ap3D7i7snANUlVUt6VSCupS0lxV7PJ/2U9i+zk3X38Qlu5ySun4dxu16UKcbtqGSy1v4ceBm4vbz/AGLRavV+HAWMyy3pWVxx1tq7XxdGnSaUYJ2yyWbWlkcfPGuUryaa0ty45FXGY11JXlr8u4rThZ55XNcMeLHyZ8mkppjwdyjTiuHm+JewydvkdEz257jpIoD7o9OL4v0JFE0lZ2It0LdJN0fdK2nSLdHsSbot0ey0j3R90k3RbpQ0DdEHujgHicKLGcLHTe5rgB7irnk7erpzdgkamM2RJybisihLCyTs0xkFIeMQ+zaea0HjTfIoGsHFDqmyWFJvgMj00TxlYnobErS0pzz/APLNnCexNaTtNKC56/IVzxnunxt+mF2g8JHc0fYaiofm3nLne3oXcF7JYeLVo3fVt+hHdirrriMFs2dR2jF9/A0v/nXFXm7dFm8zuFg401aMbFVxuye230OvTmKWxUpRs73z7l1OdxtHcrSjpZ/PM9Lp0oxu7JtnF+12DtUVRaSyfel/g8ct0XHSnhKpp05mJh5Gth9Cqh3fsZtJU6VmrtSbRs7RrU8RdtJS3Wk81Z8NHbU4/wBnJNppcH8zsdn4ONryjvPl/hhf83bbH5mnIqo07Teadlr5dBq1O65G/j9juU24Q3V829W09CpX2DU5aHZj5Jr25MvHlv0wVgkrN+IM1FvL1NSewZyfG3evmFP2fayt43Hyhcb/ABTp0stMibDw4eRPSoONt6PfllZZEtPERUrNJZ/54D569FMN+xTpRgldXldKz0zduB02G2bQmvy7st1520OcxsVLdpRd5uSeunidVsXZao07JZ5XfNnPnnf66fHhN+j7Q2LTqRSgoxd1eSjw4oy6vslL9kk11TR18aasO4cjPHzZY+q1y8OOXuPN8VgpU5OMlZr17iHdOj9q7b8Vxs355f0YG6el48+WMteZ5cJjlZEe6KwbiKxrtloFhBDhsaeZ048mWoGfCsWqUmeXY9Ra3MgHQQVNcwmiYKUKMX+1FulhI8Es+hXjzLVGYUQXu65Is0aSveyv3EKqp5ChUF7G2/sjFqM7PR8+Zs1JRautTjoYixpYfaTtk87GOXj+dxrj5PjTWqAwq2KUMddZgvEJjmItaMsWV51l5ldVBOa5lzFNpOVjB9rKd6V1wd7GtWmY+16l4NPuNMYztc3hpGth5GNRyZp4eeRdJ0/s3ilGTT4ncbM2glJX04nmezKtqiOuwuMyzzRjljtpjlp3cYqSv5FSvg6jut6NrZZNkWz9qrcXBLKwVba+tlqc/wAyuj4sZHY1IRbadu7L/hUeKbeeh0dGo39P8K21sAp01upKUc8srrl0N8fJN6rHLx3W4iqwUqas1fho75ZHMYjDy3mms2/1cLFunU6huVzaTixyvIti4GXa3bVop3fHM7TBR/Kn4LocvQxUUtLPjY18Dj8u4z8m618eo6BZailNcXYyam0nkktfQsxqXSbz/ox9NtsT2kwP5+0jdqWuX6bJcephOJ3901wMLbmzY/rirPilkvI6/D5/WNcnm8G95RzbiDYlaAZ3cnDxNYQSQh8hp5BTLcZGfGRNGZw6dzSo1ebLVOsjHjUJYVSeI5NjtPETrcjNjiCSGIDiXJbjUJI1ij2mYUZFaTtoQqhrF2M+Mg1INFtoLHO/QlWOVzMUgo1B8YOVasseRSxb4MpKYu2HMZCttWZYiT4lXG1bwzBnXKWIr3VgoinJWkW6EinJk1KZnWzVwtS0rnQ4LGcNTlaE8zcwk9A1tNunSzx9opRy5kLxz5mdLE5IHtgmAubfwu1nHiS1ttykrJ65N8TnPeAo4gOuex2306XC4CF/ztvuy70W06VOSknZW01XK+Zy8cc73u7gyrt5t3J4ZX3V9mM9R0GPrKUt6CytbgtHr3MWFxdvoc+6snrdh068loy+HxpHP5266jiLq+jL8MSt35HHficrajPHzvfetw+0Y3x2tp5ZHaUsTZaiq1lLV+ZxE8ZN6yfmOsfPL8zy6/MOm/0d0/jpcTgKTyTtLXJ/0ZU8HJa28zMeKk3e+fMKGLkne50YzLH7YZXDL6Xtxcxyl70+SEacqjjHkMSRAKQcZGO22hoNMBTCUh7TYkUg1Mi3h1Iey0sKZJGZVUg4zGnS1GoEqhWjMNTENLSkGmVVUDVQAsbwE2ApgyqD2NHlLIo1qhYqVcjPrTFarGCuSwZXjP78CSMjNovUpmrha+Rh05mhhqxURlGyqw/alWMwrlxktqqEplSMyRTGS2qw6qlVTDUwNaVcXaldTHUxBYUwlMrqQakBpt8JSIVMkVUNhLFh75Cqo6qBs02+Ii3xx7DyZVFzDVQyvel1DVc4+119bVVQNTMf3gKOLSv1yz7w7S62wphKZie8IftkPt/C624qgSmYMaq4Eyrrca5NNf2Pt/CvjbaqBKqc+qo/aB3fg63QqoHGZzfaCVZrmE834Op0/bDOZzsMbwa9CxCdOS1cfl1v/wBK7f4nraVWr119SpORXw8d6DvKCequ7Sa3pQa0tfK+ulmL3WfBX7rP5Mns36Vx0sRJIsz5JrVNd4CrE9iuLXjItUqpz6rBdqOeQrht1tDEFlVTiu2F2z6+pfai+J28ZkimcKsQ+b82P70/ifmx9v4XS7vtAo1Dg1i5fFLzYXvkvifmw7fwumu97QJTOAWNl8UvNhe+z+KXmw7YOqu/Uw1M8+WPn8Uv5MX4jU+OX8n9Q7YOqvRFIJSPPPxOp8c/5S+ovxWp8c/5S+odkHVXoikEpnnf4tU+Of8AKX1C/Gaq/fP+UvqHZB116JvCPO/xyt8c/wCTEPsh9dcr2b6eWeo+4vLqA6jTtbhln1Gkr62WX3mef8u0cakb2u+ubJJQS0b8LfQgjBaedm9Q5R+FvLPXr9QoTWssvXX0HpWy3nbPW+RVkr6pvrf6BxS4p6Pg2Gj0sKquolL7sVVTvLiHLCu3F5Z2/wCiv/pcYmdTr6D72evoyvChm08n1fiW6deUVZpadH3oVuivGI3Ua0z4Z5fJahp34+j+YW9ksoau+XDgKVL7uLmP8mSfX0AcG3nl5ZinSztwfXkN7rHi3ZcW8/IOX6V0sU3bh5DRxyT0kn45ET3I5XfDT/A007qMJN6ZJv1Rnx3fVTanhtmXOXjcNbYk3+aCa6xi/HLMipYGq3+i3VtL/fQt09l8JTWf7Yq7v0b+hvMPJ9b/AOo3E2FxVOb3dyN30tw5eZd9wpvWKXmiPDYSNP8ATHP4ptr018kT3XHPjbRfV+h2+PCyf6+ayv4jlseHK3mC9iRejl4Mtuvd3bzChJvPlqa3DD+FvJnz2LfSVvAhnsafBp+f9GxUrAdr92J6safLKMKpgKi0V7cFu/K9yCdOUdYtd8WvU6OVXRPPvXL5A1laG/HS+64vOz1yetrEXxT6q5nXOKo+XkKVZ8nbxNt04T/VFXWuRUq7Nj+1teN19TO+Oz18qmTNeJ6Py/seOJ7wq9KcXdq6zd1n5ohhiE19/fMyt0qVP2wniCDeT0frf1ExczWHicrvS1yOnjoy0d/vkVpefkRvLR255ZjmQjQdfuEUo1lbN+qGKNTVa7ilk0/v+xnVd7fbz7vHPkMImSbPZ4Se94/3wJp1V62eXLSzEIVnyQKW69W9fvQtqnpuvi13vk15jCM/J8A8bWs9U+vNO3qKdXckrdcumVl6iETJunTvFxlDNK9uvzKkq1rc9V3a2HEXjjJ8I3upqFGdRflje2V7pWv3/eROtkVXq4rTi/PJCEdGPjx9o2lhsVr9VR8XZLzz/wAJqOzqTyW9N8LtrPwtwuIRfGT6P6XaWDjG1qcY52V835q5JFdfJW9W3z5CEaSRBKa5Ljq29Fy09AnWaT4LorLyQhDMo1uK0ZLCOSu/q8/qxCJuV3IqSa2OFZLRXtrvZ5/If3rj9ruGEVEh7a/39/bGlXsIRWy0F1sr8PkWdoXjSVPPeb7SfS6tGPgs8uYhE/Q+2TRnK68b/wBlrtOX9dcrd4hE4rqNO/i7FKvs6EnkrPmu692IRNkvs4zqlNxdn0663sBGqnn4sQjlyx1Wkm4aSur+nmDYQg2J8gVOXL1EIRRv/9k="/>
            <p:cNvSpPr>
              <a:spLocks noChangeAspect="1" noChangeArrowheads="1"/>
            </p:cNvSpPr>
            <p:nvPr/>
          </p:nvSpPr>
          <p:spPr bwMode="auto">
            <a:xfrm>
              <a:off x="1679575" y="-144463"/>
              <a:ext cx="304800" cy="304801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AutoShape 2" descr="data:image/jpeg;base64,/9j/4AAQSkZJRgABAQAAAQABAAD/2wCEAAkGBhAPERQRERASEBUSFRATERYWDxYUFRUVFxgVFhUSFRQXHCYeGBokGxIVHy8gJCgpMCwtFh4xNTAqNScrLCkBCQoKDgwOGQ8PGi0kHyE1MS8tLiwpKSwpLCw1KSw0LSosLCwsLCksLCwpKS8sKiwpLDApKTUsLCwvLCw0LywsKf/AABEIANgA6QMBIgACEQEDEQH/xAAbAAEAAgMBAQAAAAAAAAAAAAAAAwUBBAYHAv/EAEIQAAEDAgMFBQQIBAMJAAAAAAEAAgMREgQFIQYxQVFhE3GBkaEiMrHBFEJSYnKi0fAjNJKyFkOCBxUkU3OD0uHx/8QAGwEBAAIDAQEAAAAAAAAAAAAAAAIDAQQFBgf/xAAxEQACAQIEAggGAgMAAAAAAAAAAQIDEQQSITFBUQUGE2FxgbHxFCIywdHhofAjYpH/2gAMAwEAAhEDEQA/APcUREAREQBERAEREAREQBFU5ptPh8MbXPucPqMFzh38B4lUrv8AaGPq4dxHWQD4NKA7BFzmX7c4eQhrw6Eni6hb/UN3iAr+XENawvc4BoBcTwoBWqAjx2PjgYZJHBrR6ngAOJ6Lj8TtTisUS3DM7Jm640u8XHRvcKnqtSed+YzF76tiYaNb05fiO8nh5K5ia1oDWgADcBuUlG4Kh2z0sms2Jc4/6n+rj8lj/C1NWzuB/DT4OV1el6nlQKqPEZhhdWyduwbwSX+h9oeBV/km10WJIY7+FIdA0nRx+67n0OvetW9VuaZQyb2m0a/nwP4v1UXHkDukXL7J7Quefo05PaNraTvcBvaebhz4ju16hQAREQBERAEREAREQBERAEREAREQBERAFzG120DoqYeE/wAR9LiN7QdABycefAd4Kv35hC00MsYPIyNB8qrz/CzdviZpzr7Rt7jUN8mtosoE+AyZjNXgPdvNdQD0HHvKsw6m7RQXperNgfGMwEco9oAHg4DUfr4qlmx+IZGcGTVpc2ndwaPuk0NOivb1qz4UOkZJ9iteu+nkVhq4NvCQCJgYOA16niVNeoL0vUgT3peoL0vQE96xeobkvQFdnTSxzMQzRzHN16jVp9KeK7/BYoSxskG57WuHiK0XDZprE/ur5EH5KTLtsPo+GjiYwySC8a1tHtOLd2rjQjQearluDvEXAOzrMn63iPoGsHxBPmvuLanHQ6ytbK3j7IH5mbvELFgd4iqsl2ihxY9k2vAq5jt/eOY6/BWqwAiIgCIiAIiIAiIgCKj2i2oZhPYaA+UjRvBo4F36cei5KbMMbPq+dzAeDXFg/pb80B6Q94AJJoBUkngOa8+zbPZsa8sjcY4RpxFw5u51+ytJ7cTaWjEPcHAhzTI+hB3ihJCmwUdjAOO896kkCNuSR8XO9B6UWzgsIIqgEmtN45f/AFfV6XqVgT3peoL0uWQT3peoL0vQE16XqG9L0BNelyhvS9ATXpeob0vQHzmDiY3Aak0A8SAvjAYMRCu9x3nl0CkvWb1gE16XqC9L1kGrjMOYyJojY5hu0/uHzHFd7kWajFQtk3H3Xjk4b/Dce4hcYXLf/wBn8pD54uAtcO8FzT8vJQaB2iIiiAiIgCL5e8NBJIAAJJJoAOZK5LNdu6EswzL/AL7gaf6W7z3miA69ama5gMPC+U62jQcydGjxJC89mzjGyauxDm9Gus9GUWrN2zxR0z3jfRz3EV50JWbAkw5dI500huc4k168/kOVFt3rXYaADlos3qQJ7kuUF6XrIJ70vUF6XoCe9YvUN6XoCa9L1Del6wCa9L1Bel6AnvS9QXpegJ70uUF6XoCe5L1Bel6yCe9L1Bel6AmdLQVPBTbJ51DhnSvlLgX2htGk8XE/ELRfRwody+BEz7I8lFg7uDbHBv07W38THN9aUVvFM14ua4OB3EEEHxC8sdAw8Kd2i+sJipsM6+F5HMcD+Ju4/FYsD1RFU7P5+zFsr7r20vbXd94cwVbLAOF20zp0kn0Zho1lO0+87fQ9Bp49wVDGA0UChM5e97zvc5zj4kk/FfV6ygTXpeob1i9ZBPel6gvS9AT3peoL0vQE96XqC9L0BPesXqG9L0BNel6hvS9ATXpeob0vQE16XqG9YvQE96XqC9L0BPel6gvS9AT3peoL0vQE96XqC9L0BNel6hvS9AbWWZgcNOyUbq0eObT7w+feAvUe2b9oea8hmNQtn/ecv2iosDN8CcPPJGRoHEt6tOrT5fArUvXpuf7PMxbdfZe33H0/KRxC88zTI58MaSMIHBw1Ye53yNCsg1b0vUVCsaoCa9L18wwvkcI42l73aNaPieQHNZmwb4i5rtbHyR3a0JadaHxHmFPI8uYjmV7Gb1i9Q3rF6gSJ70vUF6XoCe9L1E0ErJY6jX0IY4uYHcC4CpA7qhTjFyvbgYckiS9L1CTRYvUDJPel6gvS9AT3peoL0DkBPel6iJoKlHxPYS17S1wpVp3gEBwr4EKSi3Fy4GMyvYkvS9Q3peomSa9L1Bel6AnvS9Qhy+2ROeQ1gLnGtAOgqT3AAlSinJ2Rhuyufd6XqeHJ8Q5jZBDI5rgHAtYXAg8dFLBkGJeaNgl8Yy0ebqBYejsE7mvh4HSvbG3UvIaO86L0f/CuH5Faey+yf0Y9rLQyUo0DUMrv14u4ea6ZRMhYLQdDqsogK6fZ3Cv1dh4/Bgb/AG0XKYnCQzPczCQxsYwlr53AvqRvbExxoafaOnpXs8yDuxks96yS2m+6009Vw+UYtogjDdwY3z4+tVsUYJpsrm+Bc5Vl8OFaRGNT7zzq53eeXQaJkWAjxLMW2RtzXYqUjmDaz2mngVXy5kGguJ0AJKvdj8I6PCtc8UdKXzOH4zUfltU6itFt8SMd1Y5nNdg5mEmKkzeAqGvHfXQ+B8FRSZBiG74Jh/2nH1AXryLULjyWDZrEv3QS+LC0ebqLel2WOHYJMS8RAmjWMHaSvdwa0DSvivTFx2dzVx5u/wAqFnZDle517h10AVlOGZ6kZuyNHAbO36yN7GP7AddK8cpJfqj7rAOqssxjZ2uCjDG2iVzQ20W2mN4IpyUf07qvnL3GfGwgaiFssrulwsaPUlbNreCv6FRDtHsW2NplhcA3ixx3VNPYd47j5rkZsC5u8Ob3jTzXo+02IqWRD8bvgPn6KrovFY/p54XEulGKklvrZ38f0dilg1OmpN2b9DhuyPMLLYCePlqu1MDT9Uf0hZZEXOEcY9p3LSnVVLrLnajCk23/ALfoysBzl/BzGX5DNO61kbnHea+yAOZJVjLkDYXiJx7eYivZRG1rBwdLK4eyOgFfNegZblzYGWjUnVx5n9FxeSYr+GZDq+Vz3yHiXXEU8N1F67CRnOGaqlfkjmVnGMrQenM3cq2fZG4SS2Pe3VjWikcZ5gHV7vvO1X3hcnhxeJxgkG44YtcDRzSYzWh8BoU+m9VubGNuE8/CWUhnVsYDAfO5bU08rb/upUt0UOZbAzs1iLZh32P8jofPwVDiMjnZ70Ure+N1POlF7Ai1C48Ybl0h0DXnujJVhhdlcVJugeBzf7A/NRerqk2zmczByWki7s2Ejg1z2td6EjxUoxzSS5mG7K5weFyJ8rrYnNLQaOl17MHiGHfIe4U68V12U5TDhWOt9p7gQ97vePQch0+K1op2saGtoGtFABwAUGY5nZE91dzXU7yKAeZC21DhEpvxZf7G/wAjB+D5lXS0cjwZhw8MZ0LI2B3fQV9areWrN3k2Wx0SCIigSCIiALkM12NlD3PwrmBryXOjfUAOO8scAaA8l16KcKjg9CMoqW5x+W7FSOcHYt7C1pBETKlriN17jSo6UXYItLNs3jwrL5CTU2sa0Vc93BrRxKzKcqjCSijcJouZG0z5cZEyL+XLpYi+gpJIGF3snfRtoFRvqeihmGIxn8wewiP+Qx3tOHKWQf2hfWYWiXBMYA0NnAaAKACx+gCtjTS31evloQcm9jq1QbT7PvxFssJAljBFCaCRh1LCeBrqD1PeL9FRGTi7osaurM86ZluOcbRhXtPEuc0MHW6uo7l12z2RDCMcXOvkko6V+4abmt5NGvr3K3VZtBi+zhIG9/sDx3+lfNRxeM7OjKctElfxM0aGaaiuJz8s/ayPk+0aN7hu9AFmiRsoAFiWQNFfJfH6tSVWbm92ek7kfL3HQAVcdAF0mT5UIW1dq93vHl90KmyfFQRfxJHVedwDSbR5b1Zu2og4B57mj5les6GpYXDLtq045nsr7fv0NPFdrL/HCLtxfP8ARbriM62cngke/DsMsUji8saRfG4+9QH3mk66bleO2pj4RyHy/VXQK9fhMfSqt9jJStucqth5RSzqx5/g8ixmJNpjdh2H33voHU4hjN9ep0Xd4LBshjbGwUawBrR0HzUyw5wAJJoBqSdwHNbVSq5lMYKJlUW0ueOiaYYPane1xaBQ9m0CrpXV0AA3V3mi1J9oJsSS3CUjj1BneK159kzj3nRfWDwceHY+2rnPDjJI43PeaHVzvkpRp5dZf8/JhyvsXWTYszYeGQmpfHG53eWivrVSY/AsnjfE8Va9paefeOo3+Cr9j/5HD/8ATHzVwq5fLN24ElqtTzvE5TjcObDC+cDRskYuuHC5u9pVjkmzE0j2y4lvZsYQ5kVQXOcNzn00AG+nn17NFa8RJq1iCpK4REWuWhERAEREAREQBcfns3/H+1ujgaYuhe5we4ddAF2Cotp9n3YgNliIbLHUCvuvad7HHhzB/XS2jJKWpCabWhV/Tl8YBxnxsLRqIWyzP6VFjfVyr2ZVj3G0YVzTxLpG2DrcDqO5dbs7kIwjDc6+WQgyvpQGm5rRwaP3yGzNxgt9SqKcmW6IvmSQNBc4hoAJJJoABvJK0TYPpcznc/aT2jdEPzHU/LyW3s/tF9MfOA21sZZ2RNQXMcDRxB5lpPcQtAZPigXG1pLiSTcN/muD1ghiHRVGlFu+9lfT++hu4Fwu5tpcrkdFgsB36qb/AHZiv+W3+sf+S13dox9j2gGlTQ1oPAleCq4PEUY5qkGl3po6iaf0tPzPoRjkPJZovqijdG6RzYm73b+g4krXpwlUkoR1bCd9zcyLB9rJ2rvdZozq7n4fpyXSKLDYdsbAxu5op/7VXtNtG3BRg0D3uPssr9UaucabgBx50X1XozALC0Y0o78fE4mJr9pJy4LYuVRbbSEYN9CQHOia8jgxz2h3oaeKvGmuvNQ47BMnjdE8Va8Fp8eI68V0YPLJNlEldNHKNxQaABQAaADgBuC1szzO2J5GpLS1o5udoAPEqHE5BjoDYIziGjRr2OaCRwua46FWeRbKymRs2Ko2w3RxA3e1we9w0JHABbrcI/Nc1/meljo8pwfYwRRcWRsae8AA+tVtoi0G7u5srQIiLACIiAIiIAiIgCIiAIiIAiIgK/Ns8iwoF5LnO0jjaLnvP3W/PcqSSKbGEHFUiiBBGHa6pdTcZnjf+EKvwGJ7SSXEP1e+SRgr9SNhLWsHLdrzW/8ATVuKGTbfn+CnNmNnJyPp2IAAA7HC6AUApeBp3Lo1zGyf8SfFTcKwxA9WNJd6vC6dUVfqt4ehOGxh7wASdAASe5cjHIZHvlP1yadBwHwHgrraLFWxWDfIbR3cfkPFVUcdoA5LwXWfF3nGguGr8fb1OvhIZYOXP09z4leGgk8Fa7P4AtaZX+9Ju6N4ee/yVdgcL9Ilp9SPV3U8B++RWztliXNhjiaS3t5WxOI0IZQucAeobTxKu6tdG5pfET8vuyOMrZIZFu9/shjNqC9xiwbBO4aOkJpCw9XfWPRqrMfloZhsTJI8zTSRSB8hFNACQxjfqtqNylgmbG0MYA1rdABuC089xhMD2jUvAjaOZeQ0D1Xv4xs0onGb0uzsctdWGMnjHGfyhbKjw8VjWt+yGt8hRSLTe5egiIsAIiIAiIgCIiAIiIAiIgCIiAIiIAiIgOEz3KpcLK+RjHPhlcZKtFxjefeBA1tJ1qtDCGfEm2CNzidC9zS2NnVzj8F6Ui2liGlqtSp09dzRybKm4WFsTTdSpc7i5x1c495+S3kUGOxPZRuf9kad+4DzotSpUUU5ye2rLoxu1FFBmM3a4g/ZiFo/Fx9f7VBiZCKNbq5xo0d6YRtrLnHU1c4/v96reyDBl7jO4cxGPQn5ea+Y0qU+lMc+93fcjtycaUb8I6eL9y0yzAiGMM473HmeP6eC1dpMpOJhtYQJGObJETuvbwPQgkeKtUX02jFUYxjDRLY4k25tuXE8wlzMxm2Vronje1zTWvTmOoV1s7k0s8rJ5mOjijN0bXCjnv4PLeDRvHVdpRZW3LEXVkrFKp66sIiLWLQiIgCIiAIiIAiIgCIiAIiIAiIgCIiAIiIAiIgCoto5rnMhHE3O7hu+fkFekrkZcZc6Sc8TbH3cPQD1XnusGK7HDZI7z08uJu4KF55uXrwJHRGaRsLdBveeQH79QuoijDQGtFAAAB0Cr8jy/smXO99+ruY5N/fNWSs6E6P+EoXkvmlq/wAEcVVzSyx2X8vmERF3TUCIiAIiIAiIgCIiAIiIAiIgCIiAIiIAiIgCIiAIiIAiIgK3P8X2cJA3v9geO/0qqnJMD2rwT7kW7k5+/wCOvkmfSOmnbEzW32R+I6k+Ap5FdDgsI2JgY3hvPM8SvNdj8fj3OX0UtPF+/wBjpOXYUEl9UtfL2+5OiIvSnNCIiAIiIAiIgCIiAIiIAiIgCIiAIiIAiIgCIiAIiIAiIgCjxEtjXOpW0E+QqiKuo3GDa5Eoq8kmVGz2BOs7/efW3uJqT4n071doi18DRjSoRjHld97e7La83Oo2wiItwoCIiAIiIAiIgCIiAIiIAiIgCIiAIiID/9k="/>
            <p:cNvSpPr>
              <a:spLocks noChangeAspect="1" noChangeArrowheads="1"/>
            </p:cNvSpPr>
            <p:nvPr/>
          </p:nvSpPr>
          <p:spPr bwMode="auto">
            <a:xfrm>
              <a:off x="1679575" y="-144463"/>
              <a:ext cx="304800" cy="304801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AutoShape 4" descr="data:image/jpeg;base64,/9j/4AAQSkZJRgABAQAAAQABAAD/2wCEAAkGBhAPERQRERASEBUSFRATERYWDxYUFRUVFxgVFhUSFRQXHCYeGBokGxIVHy8gJCgpMCwtFh4xNTAqNScrLCkBCQoKDgwOGQ8PGi0kHyE1MS8tLiwpKSwpLCw1KSw0LSosLCwsLCksLCwpKS8sKiwpLDApKTUsLCwvLCw0LywsKf/AABEIANgA6QMBIgACEQEDEQH/xAAbAAEAAgMBAQAAAAAAAAAAAAAAAwUBBAYHAv/EAEIQAAEDAgMFBQQIBAMJAAAAAAEAAgMREgQFIQYxQVFhE3GBkaEiMrHBFEJSYnKi0fAjNJKyFkOCBxUkU3OD0uHx/8QAGwEBAAIDAQEAAAAAAAAAAAAAAAIDAQQFBgf/xAAxEQACAQIEAggGAgMAAAAAAAAAAQIDEQQSITFBUQUGE2FxgbHxFCIywdHhofAjYpH/2gAMAwEAAhEDEQA/APcUREAREQBERAEREAREQBFU5ptPh8MbXPucPqMFzh38B4lUrv8AaGPq4dxHWQD4NKA7BFzmX7c4eQhrw6Eni6hb/UN3iAr+XENawvc4BoBcTwoBWqAjx2PjgYZJHBrR6ngAOJ6Lj8TtTisUS3DM7Jm640u8XHRvcKnqtSed+YzF76tiYaNb05fiO8nh5K5ia1oDWgADcBuUlG4Kh2z0sms2Jc4/6n+rj8lj/C1NWzuB/DT4OV1el6nlQKqPEZhhdWyduwbwSX+h9oeBV/km10WJIY7+FIdA0nRx+67n0OvetW9VuaZQyb2m0a/nwP4v1UXHkDukXL7J7Quefo05PaNraTvcBvaebhz4ju16hQAREQBERAEREAREQBERAEREAREQBERAFzG120DoqYeE/wAR9LiN7QdABycefAd4Kv35hC00MsYPIyNB8qrz/CzdviZpzr7Rt7jUN8mtosoE+AyZjNXgPdvNdQD0HHvKsw6m7RQXperNgfGMwEco9oAHg4DUfr4qlmx+IZGcGTVpc2ndwaPuk0NOivb1qz4UOkZJ9iteu+nkVhq4NvCQCJgYOA16niVNeoL0vUgT3peoL0vQE96xeobkvQFdnTSxzMQzRzHN16jVp9KeK7/BYoSxskG57WuHiK0XDZprE/ur5EH5KTLtsPo+GjiYwySC8a1tHtOLd2rjQjQearluDvEXAOzrMn63iPoGsHxBPmvuLanHQ6ytbK3j7IH5mbvELFgd4iqsl2ihxY9k2vAq5jt/eOY6/BWqwAiIgCIiAIiIAiIgCKj2i2oZhPYaA+UjRvBo4F36cei5KbMMbPq+dzAeDXFg/pb80B6Q94AJJoBUkngOa8+zbPZsa8sjcY4RpxFw5u51+ytJ7cTaWjEPcHAhzTI+hB3ihJCmwUdjAOO896kkCNuSR8XO9B6UWzgsIIqgEmtN45f/AFfV6XqVgT3peoL0uWQT3peoL0vQE16XqG9L0BNelyhvS9ATXpeob0vQHzmDiY3Aak0A8SAvjAYMRCu9x3nl0CkvWb1gE16XqC9L1kGrjMOYyJojY5hu0/uHzHFd7kWajFQtk3H3Xjk4b/Dce4hcYXLf/wBn8pD54uAtcO8FzT8vJQaB2iIiiAiIgCL5e8NBJIAAJJJoAOZK5LNdu6EswzL/AL7gaf6W7z3miA69ama5gMPC+U62jQcydGjxJC89mzjGyauxDm9Gus9GUWrN2zxR0z3jfRz3EV50JWbAkw5dI500huc4k168/kOVFt3rXYaADlos3qQJ7kuUF6XrIJ70vUF6XoCe9YvUN6XoCa9L1Del6wCa9L1Bel6AnvS9QXpegJ70uUF6XoCe5L1Bel6yCe9L1Bel6AmdLQVPBTbJ51DhnSvlLgX2htGk8XE/ELRfRwody+BEz7I8lFg7uDbHBv07W38THN9aUVvFM14ua4OB3EEEHxC8sdAw8Kd2i+sJipsM6+F5HMcD+Ju4/FYsD1RFU7P5+zFsr7r20vbXd94cwVbLAOF20zp0kn0Zho1lO0+87fQ9Bp49wVDGA0UChM5e97zvc5zj4kk/FfV6ygTXpeob1i9ZBPel6gvS9AT3peoL0vQE96XqC9L0BPesXqG9L0BNel6hvS9ATXpeob0vQE16XqG9YvQE96XqC9L0BPel6gvS9AT3peoL0vQE96XqC9L0BNel6hvS9AbWWZgcNOyUbq0eObT7w+feAvUe2b9oea8hmNQtn/ecv2iosDN8CcPPJGRoHEt6tOrT5fArUvXpuf7PMxbdfZe33H0/KRxC88zTI58MaSMIHBw1Ye53yNCsg1b0vUVCsaoCa9L18wwvkcI42l73aNaPieQHNZmwb4i5rtbHyR3a0JadaHxHmFPI8uYjmV7Gb1i9Q3rF6gSJ70vUF6XoCe9L1E0ErJY6jX0IY4uYHcC4CpA7qhTjFyvbgYckiS9L1CTRYvUDJPel6gvS9AT3peoL0DkBPel6iJoKlHxPYS17S1wpVp3gEBwr4EKSi3Fy4GMyvYkvS9Q3peomSa9L1Bel6AnvS9Qhy+2ROeQ1gLnGtAOgqT3AAlSinJ2Rhuyufd6XqeHJ8Q5jZBDI5rgHAtYXAg8dFLBkGJeaNgl8Yy0ebqBYejsE7mvh4HSvbG3UvIaO86L0f/CuH5Faey+yf0Y9rLQyUo0DUMrv14u4ea6ZRMhYLQdDqsogK6fZ3Cv1dh4/Bgb/AG0XKYnCQzPczCQxsYwlr53AvqRvbExxoafaOnpXs8yDuxks96yS2m+6009Vw+UYtogjDdwY3z4+tVsUYJpsrm+Bc5Vl8OFaRGNT7zzq53eeXQaJkWAjxLMW2RtzXYqUjmDaz2mngVXy5kGguJ0AJKvdj8I6PCtc8UdKXzOH4zUfltU6itFt8SMd1Y5nNdg5mEmKkzeAqGvHfXQ+B8FRSZBiG74Jh/2nH1AXryLULjyWDZrEv3QS+LC0ebqLel2WOHYJMS8RAmjWMHaSvdwa0DSvivTFx2dzVx5u/wAqFnZDle517h10AVlOGZ6kZuyNHAbO36yN7GP7AddK8cpJfqj7rAOqssxjZ2uCjDG2iVzQ20W2mN4IpyUf07qvnL3GfGwgaiFssrulwsaPUlbNreCv6FRDtHsW2NplhcA3ixx3VNPYd47j5rkZsC5u8Ob3jTzXo+02IqWRD8bvgPn6KrovFY/p54XEulGKklvrZ38f0dilg1OmpN2b9DhuyPMLLYCePlqu1MDT9Uf0hZZEXOEcY9p3LSnVVLrLnajCk23/ALfoysBzl/BzGX5DNO61kbnHea+yAOZJVjLkDYXiJx7eYivZRG1rBwdLK4eyOgFfNegZblzYGWjUnVx5n9FxeSYr+GZDq+Vz3yHiXXEU8N1F67CRnOGaqlfkjmVnGMrQenM3cq2fZG4SS2Pe3VjWikcZ5gHV7vvO1X3hcnhxeJxgkG44YtcDRzSYzWh8BoU+m9VubGNuE8/CWUhnVsYDAfO5bU08rb/upUt0UOZbAzs1iLZh32P8jofPwVDiMjnZ70Ure+N1POlF7Ai1C48Ybl0h0DXnujJVhhdlcVJugeBzf7A/NRerqk2zmczByWki7s2Ejg1z2td6EjxUoxzSS5mG7K5weFyJ8rrYnNLQaOl17MHiGHfIe4U68V12U5TDhWOt9p7gQ97vePQch0+K1op2saGtoGtFABwAUGY5nZE91dzXU7yKAeZC21DhEpvxZf7G/wAjB+D5lXS0cjwZhw8MZ0LI2B3fQV9areWrN3k2Wx0SCIigSCIiALkM12NlD3PwrmBryXOjfUAOO8scAaA8l16KcKjg9CMoqW5x+W7FSOcHYt7C1pBETKlriN17jSo6UXYItLNs3jwrL5CTU2sa0Vc93BrRxKzKcqjCSijcJouZG0z5cZEyL+XLpYi+gpJIGF3snfRtoFRvqeihmGIxn8wewiP+Qx3tOHKWQf2hfWYWiXBMYA0NnAaAKACx+gCtjTS31evloQcm9jq1QbT7PvxFssJAljBFCaCRh1LCeBrqD1PeL9FRGTi7osaurM86ZluOcbRhXtPEuc0MHW6uo7l12z2RDCMcXOvkko6V+4abmt5NGvr3K3VZtBi+zhIG9/sDx3+lfNRxeM7OjKctElfxM0aGaaiuJz8s/ayPk+0aN7hu9AFmiRsoAFiWQNFfJfH6tSVWbm92ek7kfL3HQAVcdAF0mT5UIW1dq93vHl90KmyfFQRfxJHVedwDSbR5b1Zu2og4B57mj5les6GpYXDLtq045nsr7fv0NPFdrL/HCLtxfP8ARbriM62cngke/DsMsUji8saRfG4+9QH3mk66bleO2pj4RyHy/VXQK9fhMfSqt9jJStucqth5RSzqx5/g8ixmJNpjdh2H33voHU4hjN9ep0Xd4LBshjbGwUawBrR0HzUyw5wAJJoBqSdwHNbVSq5lMYKJlUW0ueOiaYYPane1xaBQ9m0CrpXV0AA3V3mi1J9oJsSS3CUjj1BneK159kzj3nRfWDwceHY+2rnPDjJI43PeaHVzvkpRp5dZf8/JhyvsXWTYszYeGQmpfHG53eWivrVSY/AsnjfE8Va9paefeOo3+Cr9j/5HD/8ATHzVwq5fLN24ElqtTzvE5TjcObDC+cDRskYuuHC5u9pVjkmzE0j2y4lvZsYQ5kVQXOcNzn00AG+nn17NFa8RJq1iCpK4REWuWhERAEREAREQBcfns3/H+1ujgaYuhe5we4ddAF2Cotp9n3YgNliIbLHUCvuvad7HHhzB/XS2jJKWpCabWhV/Tl8YBxnxsLRqIWyzP6VFjfVyr2ZVj3G0YVzTxLpG2DrcDqO5dbs7kIwjDc6+WQgyvpQGm5rRwaP3yGzNxgt9SqKcmW6IvmSQNBc4hoAJJJoABvJK0TYPpcznc/aT2jdEPzHU/LyW3s/tF9MfOA21sZZ2RNQXMcDRxB5lpPcQtAZPigXG1pLiSTcN/muD1ghiHRVGlFu+9lfT++hu4Fwu5tpcrkdFgsB36qb/AHZiv+W3+sf+S13dox9j2gGlTQ1oPAleCq4PEUY5qkGl3po6iaf0tPzPoRjkPJZovqijdG6RzYm73b+g4krXpwlUkoR1bCd9zcyLB9rJ2rvdZozq7n4fpyXSKLDYdsbAxu5op/7VXtNtG3BRg0D3uPssr9UaucabgBx50X1XozALC0Y0o78fE4mJr9pJy4LYuVRbbSEYN9CQHOia8jgxz2h3oaeKvGmuvNQ47BMnjdE8Va8Fp8eI68V0YPLJNlEldNHKNxQaABQAaADgBuC1szzO2J5GpLS1o5udoAPEqHE5BjoDYIziGjRr2OaCRwua46FWeRbKymRs2Ko2w3RxA3e1we9w0JHABbrcI/Nc1/meljo8pwfYwRRcWRsae8AA+tVtoi0G7u5srQIiLACIiAIiIAiIgCIiAIiIAiIgK/Ns8iwoF5LnO0jjaLnvP3W/PcqSSKbGEHFUiiBBGHa6pdTcZnjf+EKvwGJ7SSXEP1e+SRgr9SNhLWsHLdrzW/8ATVuKGTbfn+CnNmNnJyPp2IAAA7HC6AUApeBp3Lo1zGyf8SfFTcKwxA9WNJd6vC6dUVfqt4ehOGxh7wASdAASe5cjHIZHvlP1yadBwHwHgrraLFWxWDfIbR3cfkPFVUcdoA5LwXWfF3nGguGr8fb1OvhIZYOXP09z4leGgk8Fa7P4AtaZX+9Ju6N4ee/yVdgcL9Ilp9SPV3U8B++RWztliXNhjiaS3t5WxOI0IZQucAeobTxKu6tdG5pfET8vuyOMrZIZFu9/shjNqC9xiwbBO4aOkJpCw9XfWPRqrMfloZhsTJI8zTSRSB8hFNACQxjfqtqNylgmbG0MYA1rdABuC089xhMD2jUvAjaOZeQ0D1Xv4xs0onGb0uzsctdWGMnjHGfyhbKjw8VjWt+yGt8hRSLTe5egiIsAIiIAiIgCIiAIiIAiIgCIiAIiIAiIgOEz3KpcLK+RjHPhlcZKtFxjefeBA1tJ1qtDCGfEm2CNzidC9zS2NnVzj8F6Ui2liGlqtSp09dzRybKm4WFsTTdSpc7i5x1c495+S3kUGOxPZRuf9kad+4DzotSpUUU5ye2rLoxu1FFBmM3a4g/ZiFo/Fx9f7VBiZCKNbq5xo0d6YRtrLnHU1c4/v96reyDBl7jO4cxGPQn5ea+Y0qU+lMc+93fcjtycaUb8I6eL9y0yzAiGMM473HmeP6eC1dpMpOJhtYQJGObJETuvbwPQgkeKtUX02jFUYxjDRLY4k25tuXE8wlzMxm2Vronje1zTWvTmOoV1s7k0s8rJ5mOjijN0bXCjnv4PLeDRvHVdpRZW3LEXVkrFKp66sIiLWLQiIgCIiAIiIAiIgCIiAIiIAiIgCIiAIiIAiIgCoto5rnMhHE3O7hu+fkFekrkZcZc6Sc8TbH3cPQD1XnusGK7HDZI7z08uJu4KF55uXrwJHRGaRsLdBveeQH79QuoijDQGtFAAAB0Cr8jy/smXO99+ruY5N/fNWSs6E6P+EoXkvmlq/wAEcVVzSyx2X8vmERF3TUCIiAIiIAiIgCIiAIiIAiIgCIiAIiIAiIgCIiAIiIAiIgK3P8X2cJA3v9geO/0qqnJMD2rwT7kW7k5+/wCOvkmfSOmnbEzW32R+I6k+Ap5FdDgsI2JgY3hvPM8SvNdj8fj3OX0UtPF+/wBjpOXYUEl9UtfL2+5OiIvSnNCIiAIiIAiIgCIiAIiIAiIgCIiAIiIAiIgCIiAIiIAiIgCjxEtjXOpW0E+QqiKuo3GDa5Eoq8kmVGz2BOs7/efW3uJqT4n071doi18DRjSoRjHld97e7La83Oo2wiItwoCIiAIiIAiIgCIiAIiIAiIgCIiAIiID/9k="/>
            <p:cNvSpPr>
              <a:spLocks noChangeAspect="1" noChangeArrowheads="1"/>
            </p:cNvSpPr>
            <p:nvPr/>
          </p:nvSpPr>
          <p:spPr bwMode="auto">
            <a:xfrm>
              <a:off x="1679575" y="-144463"/>
              <a:ext cx="304800" cy="304801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cxnSp>
          <p:nvCxnSpPr>
            <p:cNvPr id="18" name="Straight Connector 17"/>
            <p:cNvCxnSpPr/>
            <p:nvPr/>
          </p:nvCxnSpPr>
          <p:spPr>
            <a:xfrm flipV="1">
              <a:off x="4001711" y="2025867"/>
              <a:ext cx="1946031" cy="23446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V="1">
              <a:off x="4025162" y="3139559"/>
              <a:ext cx="1946031" cy="23446"/>
            </a:xfrm>
            <a:prstGeom prst="line">
              <a:avLst/>
            </a:prstGeom>
            <a:ln w="508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712173" y="2606159"/>
              <a:ext cx="1312986" cy="0"/>
            </a:xfrm>
            <a:prstGeom prst="line">
              <a:avLst/>
            </a:prstGeom>
            <a:ln w="508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729523" y="3511708"/>
              <a:ext cx="0" cy="940721"/>
            </a:xfrm>
            <a:prstGeom prst="line">
              <a:avLst/>
            </a:prstGeom>
            <a:ln w="508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flipV="1">
              <a:off x="2700713" y="4445705"/>
              <a:ext cx="3263756" cy="6724"/>
            </a:xfrm>
            <a:prstGeom prst="line">
              <a:avLst/>
            </a:prstGeom>
            <a:ln w="508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V="1">
              <a:off x="1739157" y="3511708"/>
              <a:ext cx="973016" cy="18922"/>
            </a:xfrm>
            <a:prstGeom prst="line">
              <a:avLst/>
            </a:prstGeom>
            <a:ln w="508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flipV="1">
              <a:off x="4017312" y="2037591"/>
              <a:ext cx="3370" cy="576523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flipH="1" flipV="1">
              <a:off x="4023425" y="2614114"/>
              <a:ext cx="1735" cy="572338"/>
            </a:xfrm>
            <a:prstGeom prst="line">
              <a:avLst/>
            </a:prstGeom>
            <a:ln w="508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flipV="1">
              <a:off x="2729523" y="2588206"/>
              <a:ext cx="0" cy="941476"/>
            </a:xfrm>
            <a:prstGeom prst="line">
              <a:avLst/>
            </a:prstGeom>
            <a:ln w="508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8" name="Straight Connector 27"/>
          <p:cNvCxnSpPr/>
          <p:nvPr/>
        </p:nvCxnSpPr>
        <p:spPr>
          <a:xfrm flipV="1">
            <a:off x="6227805" y="2619484"/>
            <a:ext cx="0" cy="23913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V="1">
            <a:off x="9219768" y="2573977"/>
            <a:ext cx="0" cy="23913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6227805" y="2619484"/>
            <a:ext cx="299196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6227805" y="5010796"/>
            <a:ext cx="299196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7146323" y="2619484"/>
            <a:ext cx="0" cy="23913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8213123" y="2596394"/>
            <a:ext cx="0" cy="23913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6227805" y="3358542"/>
            <a:ext cx="299196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6227805" y="4227634"/>
            <a:ext cx="299196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6534600" y="2730046"/>
            <a:ext cx="6014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F27435"/>
                </a:solidFill>
              </a:rPr>
              <a:t>10</a:t>
            </a:r>
            <a:endParaRPr lang="en-US" sz="3200" dirty="0">
              <a:solidFill>
                <a:srgbClr val="F27435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7483195" y="3486231"/>
            <a:ext cx="6014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F27435"/>
                </a:solidFill>
              </a:rPr>
              <a:t>10</a:t>
            </a:r>
            <a:endParaRPr lang="en-US" sz="3200" dirty="0">
              <a:solidFill>
                <a:srgbClr val="F27435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8375242" y="4294395"/>
            <a:ext cx="6014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smtClean="0">
                <a:solidFill>
                  <a:srgbClr val="F27435"/>
                </a:solidFill>
              </a:rPr>
              <a:t>10</a:t>
            </a:r>
            <a:endParaRPr lang="en-US" sz="3200" dirty="0">
              <a:solidFill>
                <a:srgbClr val="F27435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510115" y="3489788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smtClean="0">
                <a:solidFill>
                  <a:srgbClr val="F27435"/>
                </a:solidFill>
              </a:rPr>
              <a:t>4</a:t>
            </a:r>
            <a:endParaRPr lang="en-US" sz="3600" dirty="0">
              <a:solidFill>
                <a:srgbClr val="F27435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7470371" y="2659920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smtClean="0">
                <a:solidFill>
                  <a:srgbClr val="F27435"/>
                </a:solidFill>
              </a:rPr>
              <a:t>4</a:t>
            </a:r>
            <a:endParaRPr lang="en-US" sz="3600" dirty="0">
              <a:solidFill>
                <a:srgbClr val="F27435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6466273" y="4282805"/>
            <a:ext cx="4187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F27435"/>
                </a:solidFill>
              </a:rPr>
              <a:t>2</a:t>
            </a:r>
            <a:endParaRPr lang="en-US" sz="3600" dirty="0">
              <a:solidFill>
                <a:srgbClr val="F27435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7346947" y="4262587"/>
            <a:ext cx="4187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F27435"/>
                </a:solidFill>
              </a:rPr>
              <a:t>2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8494766" y="3485792"/>
            <a:ext cx="4187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F27435"/>
                </a:solidFill>
              </a:rPr>
              <a:t>2</a:t>
            </a:r>
            <a:endParaRPr lang="en-US" sz="3600" dirty="0">
              <a:solidFill>
                <a:srgbClr val="F27435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8494766" y="2695990"/>
            <a:ext cx="4187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F27435"/>
                </a:solidFill>
              </a:rPr>
              <a:t>2</a:t>
            </a:r>
            <a:endParaRPr lang="en-US" sz="3600" dirty="0">
              <a:solidFill>
                <a:srgbClr val="F2743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491323" y="135231"/>
            <a:ext cx="31658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err="1" smtClean="0">
                <a:solidFill>
                  <a:srgbClr val="F27435"/>
                </a:solidFill>
              </a:rPr>
              <a:t>Pagels</a:t>
            </a:r>
            <a:r>
              <a:rPr lang="en-US" sz="4000" dirty="0" smtClean="0">
                <a:solidFill>
                  <a:srgbClr val="F27435"/>
                </a:solidFill>
              </a:rPr>
              <a:t> lambda</a:t>
            </a:r>
            <a:endParaRPr lang="en-US" sz="4000" dirty="0">
              <a:solidFill>
                <a:srgbClr val="F27435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578414" y="3151606"/>
            <a:ext cx="100219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2800" b="1" dirty="0" smtClean="0">
                <a:solidFill>
                  <a:srgbClr val="F27435"/>
                </a:solidFill>
              </a:rPr>
              <a:t>X</a:t>
            </a:r>
            <a:r>
              <a:rPr lang="en-IE" sz="6600" b="1" dirty="0" smtClean="0">
                <a:solidFill>
                  <a:srgbClr val="F27435"/>
                </a:solidFill>
              </a:rPr>
              <a:t> </a:t>
            </a:r>
            <a:r>
              <a:rPr lang="en-IE" sz="6600" b="1" dirty="0">
                <a:solidFill>
                  <a:srgbClr val="F27435"/>
                </a:solidFill>
              </a:rPr>
              <a:t>1</a:t>
            </a:r>
            <a:endParaRPr lang="en-US" sz="6600" dirty="0">
              <a:solidFill>
                <a:srgbClr val="F27435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5115663" y="1095432"/>
            <a:ext cx="182934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6600" b="1" dirty="0" smtClean="0">
                <a:solidFill>
                  <a:srgbClr val="26ADE4"/>
                </a:solidFill>
              </a:rPr>
              <a:t>λ</a:t>
            </a:r>
            <a:r>
              <a:rPr lang="en-IE" sz="6600" b="1" dirty="0" smtClean="0">
                <a:solidFill>
                  <a:srgbClr val="26ADE4"/>
                </a:solidFill>
              </a:rPr>
              <a:t> = 1</a:t>
            </a:r>
            <a:endParaRPr lang="en-US" sz="6600" dirty="0">
              <a:solidFill>
                <a:srgbClr val="26ADE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0969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5248984" y="2823239"/>
            <a:ext cx="3970784" cy="28433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GB" dirty="0"/>
          </a:p>
        </p:txBody>
      </p:sp>
      <p:grpSp>
        <p:nvGrpSpPr>
          <p:cNvPr id="12" name="Group 11"/>
          <p:cNvGrpSpPr/>
          <p:nvPr/>
        </p:nvGrpSpPr>
        <p:grpSpPr>
          <a:xfrm>
            <a:off x="4330468" y="1327899"/>
            <a:ext cx="415826" cy="3393650"/>
            <a:chOff x="1679575" y="-144463"/>
            <a:chExt cx="4291618" cy="4596892"/>
          </a:xfrm>
        </p:grpSpPr>
        <p:sp>
          <p:nvSpPr>
            <p:cNvPr id="13" name="AutoShape 8" descr="data:image/jpeg;base64,/9j/4AAQSkZJRgABAQAAAQABAAD/2wCEAAkGBhQSEBQUEhQWFRQUFRUUFBUVFBQVFxQVFBQVFBQUFBQXHCYeFxkkGhQUHy8gJCcpLCwsFR4xNTAqNSYrLCkBCQoKDgwOFw8PFykcHBwpLCwpLCwsLCkpKSksKSksKSkpKSksKSkpKSkpLCwpKSwsKSkpLCkpKSksKSkpKSkpLP/AABEIALcBEwMBIgACEQEDEQH/xAAbAAABBQEBAAAAAAAAAAAAAAACAAEDBAUGB//EADUQAAIBAgMFBQYHAQEBAAAAAAABAgMRBCExBRJBUWETcYGRoQYUUrHR8BUiMkKSweHxYhb/xAAZAQADAQEBAAAAAAAAAAAAAAAAAQIDBAX/xAAiEQEBAAICAgMBAQEBAAAAAAAAAQIREhMDMSFBYVEikXH/2gAMAwEAAhEDEQA/APPFIKEiFMKLO3bmTTkR3A3hBshIOLI4sKLGFulmSJlaErDyqNj2mxYVTkSQqFNMbeY9lppxqE8Khm0quly1CoNNaEKpZpVDMVQnp1BpatKqSyqlChVLDkIg1apSr18rE1WTRQqPMIZIniiGBNGZRJqZI48SJMlcwI8lkNFjOQkMliIdyBMlgwCZMCVUSkQ15AQo1gasiPeGk8xkKMg5VLrMiuK4wFjIKwwzMOOIDcNFhbxEmEkcbpSxHuCkKQA8WSwIkySJRJggIhRGR0PYew9hgMojwqNB7oM4gFhVialUM+MixRkMtNWjULSqmbRZdpxDaNCm7lfEU8rlrcIsQ7IJQpolgRolUS0poMlTIEiaOg0pEhNjWyzGuAGpEm9ZFKNTMeVVj0W0yru4cqlyomGpD0SeyCkiOEx3IAawSQohWAGsDukiE0AAIOwh7N57GQ++DuiTON1JVIO5ApEkZANpYsODzIUw6bKCygoojiSRYyGGkR3CTGSUCY9xmAQVSWjIapHIGiwNqYdGjSgZmGZqYeQqlPuFPGRNCJSxUnF24MIVUYhpjDxRqzqSBYpEEUWKbAhSlkVpVRpT1txGSKhEgt0SiHbIZADQyQUUMjoNDKISEBRCGiOmAOhwbjoAewgtwYZvOrg3I1MVzkdO0lwkwEwkIDTJoEKJYlHE8GSxK8ZE1KQwmjEPdGiSpDSFIZoOSBSGCaIYqzLFgJRCnFrDTNTDyMTDzsaeHmTQ1qYGLpq2Y1CRLiVeLJ2msixJG1ht3MsUsG5Z8Fr52/s22gMKYM5PRaGrLYNZR39x2t95FX3FhLCssUFAkpUrs0Hsxxzemgls6TfL0L2nShujpGjHZQS2aNO4zGPE0o7K6k0NmxK1StjIaJFTNiOBjyJY4Zch8aXKMVUmSRoNmwqK5DxpLkHClzjH91fIOOFfI2NwSgVwLmy/cpDGtuiHwHN4rYewSQ9jznfo1gkxkh0gI8SWJGkEijSp2JaciBMkpsYXKciaMipSZapoZJGwooZIdMCO0PGA6HsMlaatIvYWRXnTuhsPMmqb2HZbeaM3CzL8Z5EBbr+y1RRdSC3oZNW1s+NvEoV3+ZKKcberXM6XYM8RKmoU5SUbuyT4rNr/ADiTVdmTVWKqRzel4pXDHP8Ap3D7i7snANUlVUt6VSCupS0lxV7PJ/2U9i+zk3X38Qlu5ySun4dxu16UKcbtqGSy1v4ceBm4vbz/AGLRavV+HAWMyy3pWVxx1tq7XxdGnSaUYJ2yyWbWlkcfPGuUryaa0ty45FXGY11JXlr8u4rThZ55XNcMeLHyZ8mkppjwdyjTiuHm+JewydvkdEz257jpIoD7o9OL4v0JFE0lZ2It0LdJN0fdK2nSLdHsSbot0ey0j3R90k3RbpQ0DdEHujgHicKLGcLHTe5rgB7irnk7erpzdgkamM2RJybisihLCyTs0xkFIeMQ+zaea0HjTfIoGsHFDqmyWFJvgMj00TxlYnobErS0pzz/APLNnCexNaTtNKC56/IVzxnunxt+mF2g8JHc0fYaiofm3nLne3oXcF7JYeLVo3fVt+hHdirrriMFs2dR2jF9/A0v/nXFXm7dFm8zuFg401aMbFVxuye230OvTmKWxUpRs73z7l1OdxtHcrSjpZ/PM9Lp0oxu7JtnF+12DtUVRaSyfel/g8ct0XHSnhKpp05mJh5Gth9Cqh3fsZtJU6VmrtSbRs7RrU8RdtJS3Wk81Z8NHbU4/wBnJNppcH8zsdn4ONryjvPl/hhf83bbH5mnIqo07Teadlr5dBq1O65G/j9juU24Q3V829W09CpX2DU5aHZj5Jr25MvHlv0wVgkrN+IM1FvL1NSewZyfG3evmFP2fayt43Hyhcb/ABTp0stMibDw4eRPSoONt6PfllZZEtPERUrNJZ/54D569FMN+xTpRgldXldKz0zduB02G2bQmvy7st1520OcxsVLdpRd5uSeunidVsXZao07JZ5XfNnPnnf66fHhN+j7Q2LTqRSgoxd1eSjw4oy6vslL9kk11TR18aasO4cjPHzZY+q1y8OOXuPN8VgpU5OMlZr17iHdOj9q7b8Vxs355f0YG6el48+WMteZ5cJjlZEe6KwbiKxrtloFhBDhsaeZ048mWoGfCsWqUmeXY9Ra3MgHQQVNcwmiYKUKMX+1FulhI8Es+hXjzLVGYUQXu65Is0aSveyv3EKqp5ChUF7G2/sjFqM7PR8+Zs1JRautTjoYixpYfaTtk87GOXj+dxrj5PjTWqAwq2KUMddZgvEJjmItaMsWV51l5ldVBOa5lzFNpOVjB9rKd6V1wd7GtWmY+16l4NPuNMYztc3hpGth5GNRyZp4eeRdJ0/s3ilGTT4ncbM2glJX04nmezKtqiOuwuMyzzRjljtpjlp3cYqSv5FSvg6jut6NrZZNkWz9qrcXBLKwVba+tlqc/wAyuj4sZHY1IRbadu7L/hUeKbeeh0dGo39P8K21sAp01upKUc8srrl0N8fJN6rHLx3W4iqwUqas1fho75ZHMYjDy3mms2/1cLFunU6huVzaTixyvIti4GXa3bVop3fHM7TBR/Kn4LocvQxUUtLPjY18Dj8u4z8m618eo6BZailNcXYyam0nkktfQsxqXSbz/ox9NtsT2kwP5+0jdqWuX6bJcephOJ3901wMLbmzY/rirPilkvI6/D5/WNcnm8G95RzbiDYlaAZ3cnDxNYQSQh8hp5BTLcZGfGRNGZw6dzSo1ebLVOsjHjUJYVSeI5NjtPETrcjNjiCSGIDiXJbjUJI1ij2mYUZFaTtoQqhrF2M+Mg1INFtoLHO/QlWOVzMUgo1B8YOVasseRSxb4MpKYu2HMZCttWZYiT4lXG1bwzBnXKWIr3VgoinJWkW6EinJk1KZnWzVwtS0rnQ4LGcNTlaE8zcwk9A1tNunSzx9opRy5kLxz5mdLE5IHtgmAubfwu1nHiS1ttykrJ65N8TnPeAo4gOuex2306XC4CF/ztvuy70W06VOSknZW01XK+Zy8cc73u7gyrt5t3J4ZX3V9mM9R0GPrKUt6CytbgtHr3MWFxdvoc+6snrdh068loy+HxpHP5266jiLq+jL8MSt35HHficrajPHzvfetw+0Y3x2tp5ZHaUsTZaiq1lLV+ZxE8ZN6yfmOsfPL8zy6/MOm/0d0/jpcTgKTyTtLXJ/0ZU8HJa28zMeKk3e+fMKGLkne50YzLH7YZXDL6Xtxcxyl70+SEacqjjHkMSRAKQcZGO22hoNMBTCUh7TYkUg1Mi3h1Iey0sKZJGZVUg4zGnS1GoEqhWjMNTENLSkGmVVUDVQAsbwE2ApgyqD2NHlLIo1qhYqVcjPrTFarGCuSwZXjP78CSMjNovUpmrha+Rh05mhhqxURlGyqw/alWMwrlxktqqEplSMyRTGS2qw6qlVTDUwNaVcXaldTHUxBYUwlMrqQakBpt8JSIVMkVUNhLFh75Cqo6qBs02+Ii3xx7DyZVFzDVQyvel1DVc4+119bVVQNTMf3gKOLSv1yz7w7S62wphKZie8IftkPt/C624qgSmYMaq4Eyrrca5NNf2Pt/CvjbaqBKqc+qo/aB3fg63QqoHGZzfaCVZrmE834Op0/bDOZzsMbwa9CxCdOS1cfl1v/wBK7f4nraVWr119SpORXw8d6DvKCequ7Sa3pQa0tfK+ulmL3WfBX7rP5Mns36Vx0sRJIsz5JrVNd4CrE9iuLXjItUqpz6rBdqOeQrht1tDEFlVTiu2F2z6+pfai+J28ZkimcKsQ+b82P70/ifmx9v4XS7vtAo1Dg1i5fFLzYXvkvifmw7fwumu97QJTOAWNl8UvNhe+z+KXmw7YOqu/Uw1M8+WPn8Uv5MX4jU+OX8n9Q7YOqvRFIJSPPPxOp8c/5S+ovxWp8c/5S+odkHVXoikEpnnf4tU+Of8AKX1C/Gaq/fP+UvqHZB116JvCPO/xyt8c/wCTEPsh9dcr2b6eWeo+4vLqA6jTtbhln1Gkr62WX3mef8u0cakb2u+ubJJQS0b8LfQgjBaedm9Q5R+FvLPXr9QoTWssvXX0HpWy3nbPW+RVkr6pvrf6BxS4p6Pg2Gj0sKquolL7sVVTvLiHLCu3F5Z2/wCiv/pcYmdTr6D72evoyvChm08n1fiW6deUVZpadH3oVuivGI3Ua0z4Z5fJahp34+j+YW9ksoau+XDgKVL7uLmP8mSfX0AcG3nl5ZinSztwfXkN7rHi3ZcW8/IOX6V0sU3bh5DRxyT0kn45ET3I5XfDT/A007qMJN6ZJv1Rnx3fVTanhtmXOXjcNbYk3+aCa6xi/HLMipYGq3+i3VtL/fQt09l8JTWf7Yq7v0b+hvMPJ9b/AOo3E2FxVOb3dyN30tw5eZd9wpvWKXmiPDYSNP8ATHP4ptr018kT3XHPjbRfV+h2+PCyf6+ayv4jlseHK3mC9iRejl4Mtuvd3bzChJvPlqa3DD+FvJnz2LfSVvAhnsafBp+f9GxUrAdr92J6safLKMKpgKi0V7cFu/K9yCdOUdYtd8WvU6OVXRPPvXL5A1laG/HS+64vOz1yetrEXxT6q5nXOKo+XkKVZ8nbxNt04T/VFXWuRUq7Nj+1teN19TO+Oz18qmTNeJ6Py/seOJ7wq9KcXdq6zd1n5ohhiE19/fMyt0qVP2wniCDeT0frf1ExczWHicrvS1yOnjoy0d/vkVpefkRvLR255ZjmQjQdfuEUo1lbN+qGKNTVa7ilk0/v+xnVd7fbz7vHPkMImSbPZ4Se94/3wJp1V62eXLSzEIVnyQKW69W9fvQtqnpuvi13vk15jCM/J8A8bWs9U+vNO3qKdXckrdcumVl6iETJunTvFxlDNK9uvzKkq1rc9V3a2HEXjjJ8I3upqFGdRflje2V7pWv3/eROtkVXq4rTi/PJCEdGPjx9o2lhsVr9VR8XZLzz/wAJqOzqTyW9N8LtrPwtwuIRfGT6P6XaWDjG1qcY52V835q5JFdfJW9W3z5CEaSRBKa5Ljq29Fy09AnWaT4LorLyQhDMo1uK0ZLCOSu/q8/qxCJuV3IqSa2OFZLRXtrvZ5/If3rj9ruGEVEh7a/39/bGlXsIRWy0F1sr8PkWdoXjSVPPeb7SfS6tGPgs8uYhE/Q+2TRnK68b/wBlrtOX9dcrd4hE4rqNO/i7FKvs6EnkrPmu692IRNkvs4zqlNxdn0663sBGqnn4sQjlyx1Wkm4aSur+nmDYQg2J8gVOXL1EIRRv/9k="/>
            <p:cNvSpPr>
              <a:spLocks noChangeAspect="1" noChangeArrowheads="1"/>
            </p:cNvSpPr>
            <p:nvPr/>
          </p:nvSpPr>
          <p:spPr bwMode="auto">
            <a:xfrm>
              <a:off x="1679575" y="-144463"/>
              <a:ext cx="304800" cy="304801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AutoShape 2" descr="data:image/jpeg;base64,/9j/4AAQSkZJRgABAQAAAQABAAD/2wCEAAkGBhAPERQRERASEBUSFRATERYWDxYUFRUVFxgVFhUSFRQXHCYeGBokGxIVHy8gJCgpMCwtFh4xNTAqNScrLCkBCQoKDgwOGQ8PGi0kHyE1MS8tLiwpKSwpLCw1KSw0LSosLCwsLCksLCwpKS8sKiwpLDApKTUsLCwvLCw0LywsKf/AABEIANgA6QMBIgACEQEDEQH/xAAbAAEAAgMBAQAAAAAAAAAAAAAAAwUBBAYHAv/EAEIQAAEDAgMFBQQIBAMJAAAAAAEAAgMREgQFIQYxQVFhE3GBkaEiMrHBFEJSYnKi0fAjNJKyFkOCBxUkU3OD0uHx/8QAGwEBAAIDAQEAAAAAAAAAAAAAAAIDAQQFBgf/xAAxEQACAQIEAggGAgMAAAAAAAAAAQIDEQQSITFBUQUGE2FxgbHxFCIywdHhofAjYpH/2gAMAwEAAhEDEQA/APcUREAREQBERAEREAREQBFU5ptPh8MbXPucPqMFzh38B4lUrv8AaGPq4dxHWQD4NKA7BFzmX7c4eQhrw6Eni6hb/UN3iAr+XENawvc4BoBcTwoBWqAjx2PjgYZJHBrR6ngAOJ6Lj8TtTisUS3DM7Jm640u8XHRvcKnqtSed+YzF76tiYaNb05fiO8nh5K5ia1oDWgADcBuUlG4Kh2z0sms2Jc4/6n+rj8lj/C1NWzuB/DT4OV1el6nlQKqPEZhhdWyduwbwSX+h9oeBV/km10WJIY7+FIdA0nRx+67n0OvetW9VuaZQyb2m0a/nwP4v1UXHkDukXL7J7Quefo05PaNraTvcBvaebhz4ju16hQAREQBERAEREAREQBERAEREAREQBERAFzG120DoqYeE/wAR9LiN7QdABycefAd4Kv35hC00MsYPIyNB8qrz/CzdviZpzr7Rt7jUN8mtosoE+AyZjNXgPdvNdQD0HHvKsw6m7RQXperNgfGMwEco9oAHg4DUfr4qlmx+IZGcGTVpc2ndwaPuk0NOivb1qz4UOkZJ9iteu+nkVhq4NvCQCJgYOA16niVNeoL0vUgT3peoL0vQE96xeobkvQFdnTSxzMQzRzHN16jVp9KeK7/BYoSxskG57WuHiK0XDZprE/ur5EH5KTLtsPo+GjiYwySC8a1tHtOLd2rjQjQearluDvEXAOzrMn63iPoGsHxBPmvuLanHQ6ytbK3j7IH5mbvELFgd4iqsl2ihxY9k2vAq5jt/eOY6/BWqwAiIgCIiAIiIAiIgCKj2i2oZhPYaA+UjRvBo4F36cei5KbMMbPq+dzAeDXFg/pb80B6Q94AJJoBUkngOa8+zbPZsa8sjcY4RpxFw5u51+ytJ7cTaWjEPcHAhzTI+hB3ihJCmwUdjAOO896kkCNuSR8XO9B6UWzgsIIqgEmtN45f/AFfV6XqVgT3peoL0uWQT3peoL0vQE16XqG9L0BNelyhvS9ATXpeob0vQHzmDiY3Aak0A8SAvjAYMRCu9x3nl0CkvWb1gE16XqC9L1kGrjMOYyJojY5hu0/uHzHFd7kWajFQtk3H3Xjk4b/Dce4hcYXLf/wBn8pD54uAtcO8FzT8vJQaB2iIiiAiIgCL5e8NBJIAAJJJoAOZK5LNdu6EswzL/AL7gaf6W7z3miA69ama5gMPC+U62jQcydGjxJC89mzjGyauxDm9Gus9GUWrN2zxR0z3jfRz3EV50JWbAkw5dI500huc4k168/kOVFt3rXYaADlos3qQJ7kuUF6XrIJ70vUF6XoCe9YvUN6XoCa9L1Del6wCa9L1Bel6AnvS9QXpegJ70uUF6XoCe5L1Bel6yCe9L1Bel6AmdLQVPBTbJ51DhnSvlLgX2htGk8XE/ELRfRwody+BEz7I8lFg7uDbHBv07W38THN9aUVvFM14ua4OB3EEEHxC8sdAw8Kd2i+sJipsM6+F5HMcD+Ju4/FYsD1RFU7P5+zFsr7r20vbXd94cwVbLAOF20zp0kn0Zho1lO0+87fQ9Bp49wVDGA0UChM5e97zvc5zj4kk/FfV6ygTXpeob1i9ZBPel6gvS9AT3peoL0vQE96XqC9L0BPesXqG9L0BNel6hvS9ATXpeob0vQE16XqG9YvQE96XqC9L0BPel6gvS9AT3peoL0vQE96XqC9L0BNel6hvS9AbWWZgcNOyUbq0eObT7w+feAvUe2b9oea8hmNQtn/ecv2iosDN8CcPPJGRoHEt6tOrT5fArUvXpuf7PMxbdfZe33H0/KRxC88zTI58MaSMIHBw1Ye53yNCsg1b0vUVCsaoCa9L18wwvkcI42l73aNaPieQHNZmwb4i5rtbHyR3a0JadaHxHmFPI8uYjmV7Gb1i9Q3rF6gSJ70vUF6XoCe9L1E0ErJY6jX0IY4uYHcC4CpA7qhTjFyvbgYckiS9L1CTRYvUDJPel6gvS9AT3peoL0DkBPel6iJoKlHxPYS17S1wpVp3gEBwr4EKSi3Fy4GMyvYkvS9Q3peomSa9L1Bel6AnvS9Qhy+2ROeQ1gLnGtAOgqT3AAlSinJ2Rhuyufd6XqeHJ8Q5jZBDI5rgHAtYXAg8dFLBkGJeaNgl8Yy0ebqBYejsE7mvh4HSvbG3UvIaO86L0f/CuH5Faey+yf0Y9rLQyUo0DUMrv14u4ea6ZRMhYLQdDqsogK6fZ3Cv1dh4/Bgb/AG0XKYnCQzPczCQxsYwlr53AvqRvbExxoafaOnpXs8yDuxks96yS2m+6009Vw+UYtogjDdwY3z4+tVsUYJpsrm+Bc5Vl8OFaRGNT7zzq53eeXQaJkWAjxLMW2RtzXYqUjmDaz2mngVXy5kGguJ0AJKvdj8I6PCtc8UdKXzOH4zUfltU6itFt8SMd1Y5nNdg5mEmKkzeAqGvHfXQ+B8FRSZBiG74Jh/2nH1AXryLULjyWDZrEv3QS+LC0ebqLel2WOHYJMS8RAmjWMHaSvdwa0DSvivTFx2dzVx5u/wAqFnZDle517h10AVlOGZ6kZuyNHAbO36yN7GP7AddK8cpJfqj7rAOqssxjZ2uCjDG2iVzQ20W2mN4IpyUf07qvnL3GfGwgaiFssrulwsaPUlbNreCv6FRDtHsW2NplhcA3ixx3VNPYd47j5rkZsC5u8Ob3jTzXo+02IqWRD8bvgPn6KrovFY/p54XEulGKklvrZ38f0dilg1OmpN2b9DhuyPMLLYCePlqu1MDT9Uf0hZZEXOEcY9p3LSnVVLrLnajCk23/ALfoysBzl/BzGX5DNO61kbnHea+yAOZJVjLkDYXiJx7eYivZRG1rBwdLK4eyOgFfNegZblzYGWjUnVx5n9FxeSYr+GZDq+Vz3yHiXXEU8N1F67CRnOGaqlfkjmVnGMrQenM3cq2fZG4SS2Pe3VjWikcZ5gHV7vvO1X3hcnhxeJxgkG44YtcDRzSYzWh8BoU+m9VubGNuE8/CWUhnVsYDAfO5bU08rb/upUt0UOZbAzs1iLZh32P8jofPwVDiMjnZ70Ure+N1POlF7Ai1C48Ybl0h0DXnujJVhhdlcVJugeBzf7A/NRerqk2zmczByWki7s2Ejg1z2td6EjxUoxzSS5mG7K5weFyJ8rrYnNLQaOl17MHiGHfIe4U68V12U5TDhWOt9p7gQ97vePQch0+K1op2saGtoGtFABwAUGY5nZE91dzXU7yKAeZC21DhEpvxZf7G/wAjB+D5lXS0cjwZhw8MZ0LI2B3fQV9areWrN3k2Wx0SCIigSCIiALkM12NlD3PwrmBryXOjfUAOO8scAaA8l16KcKjg9CMoqW5x+W7FSOcHYt7C1pBETKlriN17jSo6UXYItLNs3jwrL5CTU2sa0Vc93BrRxKzKcqjCSijcJouZG0z5cZEyL+XLpYi+gpJIGF3snfRtoFRvqeihmGIxn8wewiP+Qx3tOHKWQf2hfWYWiXBMYA0NnAaAKACx+gCtjTS31evloQcm9jq1QbT7PvxFssJAljBFCaCRh1LCeBrqD1PeL9FRGTi7osaurM86ZluOcbRhXtPEuc0MHW6uo7l12z2RDCMcXOvkko6V+4abmt5NGvr3K3VZtBi+zhIG9/sDx3+lfNRxeM7OjKctElfxM0aGaaiuJz8s/ayPk+0aN7hu9AFmiRsoAFiWQNFfJfH6tSVWbm92ek7kfL3HQAVcdAF0mT5UIW1dq93vHl90KmyfFQRfxJHVedwDSbR5b1Zu2og4B57mj5les6GpYXDLtq045nsr7fv0NPFdrL/HCLtxfP8ARbriM62cngke/DsMsUji8saRfG4+9QH3mk66bleO2pj4RyHy/VXQK9fhMfSqt9jJStucqth5RSzqx5/g8ixmJNpjdh2H33voHU4hjN9ep0Xd4LBshjbGwUawBrR0HzUyw5wAJJoBqSdwHNbVSq5lMYKJlUW0ueOiaYYPane1xaBQ9m0CrpXV0AA3V3mi1J9oJsSS3CUjj1BneK159kzj3nRfWDwceHY+2rnPDjJI43PeaHVzvkpRp5dZf8/JhyvsXWTYszYeGQmpfHG53eWivrVSY/AsnjfE8Va9paefeOo3+Cr9j/5HD/8ATHzVwq5fLN24ElqtTzvE5TjcObDC+cDRskYuuHC5u9pVjkmzE0j2y4lvZsYQ5kVQXOcNzn00AG+nn17NFa8RJq1iCpK4REWuWhERAEREAREQBcfns3/H+1ujgaYuhe5we4ddAF2Cotp9n3YgNliIbLHUCvuvad7HHhzB/XS2jJKWpCabWhV/Tl8YBxnxsLRqIWyzP6VFjfVyr2ZVj3G0YVzTxLpG2DrcDqO5dbs7kIwjDc6+WQgyvpQGm5rRwaP3yGzNxgt9SqKcmW6IvmSQNBc4hoAJJJoABvJK0TYPpcznc/aT2jdEPzHU/LyW3s/tF9MfOA21sZZ2RNQXMcDRxB5lpPcQtAZPigXG1pLiSTcN/muD1ghiHRVGlFu+9lfT++hu4Fwu5tpcrkdFgsB36qb/AHZiv+W3+sf+S13dox9j2gGlTQ1oPAleCq4PEUY5qkGl3po6iaf0tPzPoRjkPJZovqijdG6RzYm73b+g4krXpwlUkoR1bCd9zcyLB9rJ2rvdZozq7n4fpyXSKLDYdsbAxu5op/7VXtNtG3BRg0D3uPssr9UaucabgBx50X1XozALC0Y0o78fE4mJr9pJy4LYuVRbbSEYN9CQHOia8jgxz2h3oaeKvGmuvNQ47BMnjdE8Va8Fp8eI68V0YPLJNlEldNHKNxQaABQAaADgBuC1szzO2J5GpLS1o5udoAPEqHE5BjoDYIziGjRr2OaCRwua46FWeRbKymRs2Ko2w3RxA3e1we9w0JHABbrcI/Nc1/meljo8pwfYwRRcWRsae8AA+tVtoi0G7u5srQIiLACIiAIiIAiIgCIiAIiIAiIgK/Ns8iwoF5LnO0jjaLnvP3W/PcqSSKbGEHFUiiBBGHa6pdTcZnjf+EKvwGJ7SSXEP1e+SRgr9SNhLWsHLdrzW/8ATVuKGTbfn+CnNmNnJyPp2IAAA7HC6AUApeBp3Lo1zGyf8SfFTcKwxA9WNJd6vC6dUVfqt4ehOGxh7wASdAASe5cjHIZHvlP1yadBwHwHgrraLFWxWDfIbR3cfkPFVUcdoA5LwXWfF3nGguGr8fb1OvhIZYOXP09z4leGgk8Fa7P4AtaZX+9Ju6N4ee/yVdgcL9Ilp9SPV3U8B++RWztliXNhjiaS3t5WxOI0IZQucAeobTxKu6tdG5pfET8vuyOMrZIZFu9/shjNqC9xiwbBO4aOkJpCw9XfWPRqrMfloZhsTJI8zTSRSB8hFNACQxjfqtqNylgmbG0MYA1rdABuC089xhMD2jUvAjaOZeQ0D1Xv4xs0onGb0uzsctdWGMnjHGfyhbKjw8VjWt+yGt8hRSLTe5egiIsAIiIAiIgCIiAIiIAiIgCIiAIiIAiIgOEz3KpcLK+RjHPhlcZKtFxjefeBA1tJ1qtDCGfEm2CNzidC9zS2NnVzj8F6Ui2liGlqtSp09dzRybKm4WFsTTdSpc7i5x1c495+S3kUGOxPZRuf9kad+4DzotSpUUU5ye2rLoxu1FFBmM3a4g/ZiFo/Fx9f7VBiZCKNbq5xo0d6YRtrLnHU1c4/v96reyDBl7jO4cxGPQn5ea+Y0qU+lMc+93fcjtycaUb8I6eL9y0yzAiGMM473HmeP6eC1dpMpOJhtYQJGObJETuvbwPQgkeKtUX02jFUYxjDRLY4k25tuXE8wlzMxm2Vronje1zTWvTmOoV1s7k0s8rJ5mOjijN0bXCjnv4PLeDRvHVdpRZW3LEXVkrFKp66sIiLWLQiIgCIiAIiIAiIgCIiAIiIAiIgCIiAIiIAiIgCoto5rnMhHE3O7hu+fkFekrkZcZc6Sc8TbH3cPQD1XnusGK7HDZI7z08uJu4KF55uXrwJHRGaRsLdBveeQH79QuoijDQGtFAAAB0Cr8jy/smXO99+ruY5N/fNWSs6E6P+EoXkvmlq/wAEcVVzSyx2X8vmERF3TUCIiAIiIAiIgCIiAIiIAiIgCIiAIiIAiIgCIiAIiIAiIgK3P8X2cJA3v9geO/0qqnJMD2rwT7kW7k5+/wCOvkmfSOmnbEzW32R+I6k+Ap5FdDgsI2JgY3hvPM8SvNdj8fj3OX0UtPF+/wBjpOXYUEl9UtfL2+5OiIvSnNCIiAIiIAiIgCIiAIiIAiIgCIiAIiIAiIgCIiAIiIAiIgCjxEtjXOpW0E+QqiKuo3GDa5Eoq8kmVGz2BOs7/efW3uJqT4n071doi18DRjSoRjHld97e7La83Oo2wiItwoCIiAIiIAiIgCIiAIiIAiIgCIiAIiID/9k="/>
            <p:cNvSpPr>
              <a:spLocks noChangeAspect="1" noChangeArrowheads="1"/>
            </p:cNvSpPr>
            <p:nvPr/>
          </p:nvSpPr>
          <p:spPr bwMode="auto">
            <a:xfrm>
              <a:off x="1679575" y="-144463"/>
              <a:ext cx="304800" cy="304801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AutoShape 4" descr="data:image/jpeg;base64,/9j/4AAQSkZJRgABAQAAAQABAAD/2wCEAAkGBhAPERQRERASEBUSFRATERYWDxYUFRUVFxgVFhUSFRQXHCYeGBokGxIVHy8gJCgpMCwtFh4xNTAqNScrLCkBCQoKDgwOGQ8PGi0kHyE1MS8tLiwpKSwpLCw1KSw0LSosLCwsLCksLCwpKS8sKiwpLDApKTUsLCwvLCw0LywsKf/AABEIANgA6QMBIgACEQEDEQH/xAAbAAEAAgMBAQAAAAAAAAAAAAAAAwUBBAYHAv/EAEIQAAEDAgMFBQQIBAMJAAAAAAEAAgMREgQFIQYxQVFhE3GBkaEiMrHBFEJSYnKi0fAjNJKyFkOCBxUkU3OD0uHx/8QAGwEBAAIDAQEAAAAAAAAAAAAAAAIDAQQFBgf/xAAxEQACAQIEAggGAgMAAAAAAAAAAQIDEQQSITFBUQUGE2FxgbHxFCIywdHhofAjYpH/2gAMAwEAAhEDEQA/APcUREAREQBERAEREAREQBFU5ptPh8MbXPucPqMFzh38B4lUrv8AaGPq4dxHWQD4NKA7BFzmX7c4eQhrw6Eni6hb/UN3iAr+XENawvc4BoBcTwoBWqAjx2PjgYZJHBrR6ngAOJ6Lj8TtTisUS3DM7Jm640u8XHRvcKnqtSed+YzF76tiYaNb05fiO8nh5K5ia1oDWgADcBuUlG4Kh2z0sms2Jc4/6n+rj8lj/C1NWzuB/DT4OV1el6nlQKqPEZhhdWyduwbwSX+h9oeBV/km10WJIY7+FIdA0nRx+67n0OvetW9VuaZQyb2m0a/nwP4v1UXHkDukXL7J7Quefo05PaNraTvcBvaebhz4ju16hQAREQBERAEREAREQBERAEREAREQBERAFzG120DoqYeE/wAR9LiN7QdABycefAd4Kv35hC00MsYPIyNB8qrz/CzdviZpzr7Rt7jUN8mtosoE+AyZjNXgPdvNdQD0HHvKsw6m7RQXperNgfGMwEco9oAHg4DUfr4qlmx+IZGcGTVpc2ndwaPuk0NOivb1qz4UOkZJ9iteu+nkVhq4NvCQCJgYOA16niVNeoL0vUgT3peoL0vQE96xeobkvQFdnTSxzMQzRzHN16jVp9KeK7/BYoSxskG57WuHiK0XDZprE/ur5EH5KTLtsPo+GjiYwySC8a1tHtOLd2rjQjQearluDvEXAOzrMn63iPoGsHxBPmvuLanHQ6ytbK3j7IH5mbvELFgd4iqsl2ihxY9k2vAq5jt/eOY6/BWqwAiIgCIiAIiIAiIgCKj2i2oZhPYaA+UjRvBo4F36cei5KbMMbPq+dzAeDXFg/pb80B6Q94AJJoBUkngOa8+zbPZsa8sjcY4RpxFw5u51+ytJ7cTaWjEPcHAhzTI+hB3ihJCmwUdjAOO896kkCNuSR8XO9B6UWzgsIIqgEmtN45f/AFfV6XqVgT3peoL0uWQT3peoL0vQE16XqG9L0BNelyhvS9ATXpeob0vQHzmDiY3Aak0A8SAvjAYMRCu9x3nl0CkvWb1gE16XqC9L1kGrjMOYyJojY5hu0/uHzHFd7kWajFQtk3H3Xjk4b/Dce4hcYXLf/wBn8pD54uAtcO8FzT8vJQaB2iIiiAiIgCL5e8NBJIAAJJJoAOZK5LNdu6EswzL/AL7gaf6W7z3miA69ama5gMPC+U62jQcydGjxJC89mzjGyauxDm9Gus9GUWrN2zxR0z3jfRz3EV50JWbAkw5dI500huc4k168/kOVFt3rXYaADlos3qQJ7kuUF6XrIJ70vUF6XoCe9YvUN6XoCa9L1Del6wCa9L1Bel6AnvS9QXpegJ70uUF6XoCe5L1Bel6yCe9L1Bel6AmdLQVPBTbJ51DhnSvlLgX2htGk8XE/ELRfRwody+BEz7I8lFg7uDbHBv07W38THN9aUVvFM14ua4OB3EEEHxC8sdAw8Kd2i+sJipsM6+F5HMcD+Ju4/FYsD1RFU7P5+zFsr7r20vbXd94cwVbLAOF20zp0kn0Zho1lO0+87fQ9Bp49wVDGA0UChM5e97zvc5zj4kk/FfV6ygTXpeob1i9ZBPel6gvS9AT3peoL0vQE96XqC9L0BPesXqG9L0BNel6hvS9ATXpeob0vQE16XqG9YvQE96XqC9L0BPel6gvS9AT3peoL0vQE96XqC9L0BNel6hvS9AbWWZgcNOyUbq0eObT7w+feAvUe2b9oea8hmNQtn/ecv2iosDN8CcPPJGRoHEt6tOrT5fArUvXpuf7PMxbdfZe33H0/KRxC88zTI58MaSMIHBw1Ye53yNCsg1b0vUVCsaoCa9L18wwvkcI42l73aNaPieQHNZmwb4i5rtbHyR3a0JadaHxHmFPI8uYjmV7Gb1i9Q3rF6gSJ70vUF6XoCe9L1E0ErJY6jX0IY4uYHcC4CpA7qhTjFyvbgYckiS9L1CTRYvUDJPel6gvS9AT3peoL0DkBPel6iJoKlHxPYS17S1wpVp3gEBwr4EKSi3Fy4GMyvYkvS9Q3peomSa9L1Bel6AnvS9Qhy+2ROeQ1gLnGtAOgqT3AAlSinJ2Rhuyufd6XqeHJ8Q5jZBDI5rgHAtYXAg8dFLBkGJeaNgl8Yy0ebqBYejsE7mvh4HSvbG3UvIaO86L0f/CuH5Faey+yf0Y9rLQyUo0DUMrv14u4ea6ZRMhYLQdDqsogK6fZ3Cv1dh4/Bgb/AG0XKYnCQzPczCQxsYwlr53AvqRvbExxoafaOnpXs8yDuxks96yS2m+6009Vw+UYtogjDdwY3z4+tVsUYJpsrm+Bc5Vl8OFaRGNT7zzq53eeXQaJkWAjxLMW2RtzXYqUjmDaz2mngVXy5kGguJ0AJKvdj8I6PCtc8UdKXzOH4zUfltU6itFt8SMd1Y5nNdg5mEmKkzeAqGvHfXQ+B8FRSZBiG74Jh/2nH1AXryLULjyWDZrEv3QS+LC0ebqLel2WOHYJMS8RAmjWMHaSvdwa0DSvivTFx2dzVx5u/wAqFnZDle517h10AVlOGZ6kZuyNHAbO36yN7GP7AddK8cpJfqj7rAOqssxjZ2uCjDG2iVzQ20W2mN4IpyUf07qvnL3GfGwgaiFssrulwsaPUlbNreCv6FRDtHsW2NplhcA3ixx3VNPYd47j5rkZsC5u8Ob3jTzXo+02IqWRD8bvgPn6KrovFY/p54XEulGKklvrZ38f0dilg1OmpN2b9DhuyPMLLYCePlqu1MDT9Uf0hZZEXOEcY9p3LSnVVLrLnajCk23/ALfoysBzl/BzGX5DNO61kbnHea+yAOZJVjLkDYXiJx7eYivZRG1rBwdLK4eyOgFfNegZblzYGWjUnVx5n9FxeSYr+GZDq+Vz3yHiXXEU8N1F67CRnOGaqlfkjmVnGMrQenM3cq2fZG4SS2Pe3VjWikcZ5gHV7vvO1X3hcnhxeJxgkG44YtcDRzSYzWh8BoU+m9VubGNuE8/CWUhnVsYDAfO5bU08rb/upUt0UOZbAzs1iLZh32P8jofPwVDiMjnZ70Ure+N1POlF7Ai1C48Ybl0h0DXnujJVhhdlcVJugeBzf7A/NRerqk2zmczByWki7s2Ejg1z2td6EjxUoxzSS5mG7K5weFyJ8rrYnNLQaOl17MHiGHfIe4U68V12U5TDhWOt9p7gQ97vePQch0+K1op2saGtoGtFABwAUGY5nZE91dzXU7yKAeZC21DhEpvxZf7G/wAjB+D5lXS0cjwZhw8MZ0LI2B3fQV9areWrN3k2Wx0SCIigSCIiALkM12NlD3PwrmBryXOjfUAOO8scAaA8l16KcKjg9CMoqW5x+W7FSOcHYt7C1pBETKlriN17jSo6UXYItLNs3jwrL5CTU2sa0Vc93BrRxKzKcqjCSijcJouZG0z5cZEyL+XLpYi+gpJIGF3snfRtoFRvqeihmGIxn8wewiP+Qx3tOHKWQf2hfWYWiXBMYA0NnAaAKACx+gCtjTS31evloQcm9jq1QbT7PvxFssJAljBFCaCRh1LCeBrqD1PeL9FRGTi7osaurM86ZluOcbRhXtPEuc0MHW6uo7l12z2RDCMcXOvkko6V+4abmt5NGvr3K3VZtBi+zhIG9/sDx3+lfNRxeM7OjKctElfxM0aGaaiuJz8s/ayPk+0aN7hu9AFmiRsoAFiWQNFfJfH6tSVWbm92ek7kfL3HQAVcdAF0mT5UIW1dq93vHl90KmyfFQRfxJHVedwDSbR5b1Zu2og4B57mj5les6GpYXDLtq045nsr7fv0NPFdrL/HCLtxfP8ARbriM62cngke/DsMsUji8saRfG4+9QH3mk66bleO2pj4RyHy/VXQK9fhMfSqt9jJStucqth5RSzqx5/g8ixmJNpjdh2H33voHU4hjN9ep0Xd4LBshjbGwUawBrR0HzUyw5wAJJoBqSdwHNbVSq5lMYKJlUW0ueOiaYYPane1xaBQ9m0CrpXV0AA3V3mi1J9oJsSS3CUjj1BneK159kzj3nRfWDwceHY+2rnPDjJI43PeaHVzvkpRp5dZf8/JhyvsXWTYszYeGQmpfHG53eWivrVSY/AsnjfE8Va9paefeOo3+Cr9j/5HD/8ATHzVwq5fLN24ElqtTzvE5TjcObDC+cDRskYuuHC5u9pVjkmzE0j2y4lvZsYQ5kVQXOcNzn00AG+nn17NFa8RJq1iCpK4REWuWhERAEREAREQBcfns3/H+1ujgaYuhe5we4ddAF2Cotp9n3YgNliIbLHUCvuvad7HHhzB/XS2jJKWpCabWhV/Tl8YBxnxsLRqIWyzP6VFjfVyr2ZVj3G0YVzTxLpG2DrcDqO5dbs7kIwjDc6+WQgyvpQGm5rRwaP3yGzNxgt9SqKcmW6IvmSQNBc4hoAJJJoABvJK0TYPpcznc/aT2jdEPzHU/LyW3s/tF9MfOA21sZZ2RNQXMcDRxB5lpPcQtAZPigXG1pLiSTcN/muD1ghiHRVGlFu+9lfT++hu4Fwu5tpcrkdFgsB36qb/AHZiv+W3+sf+S13dox9j2gGlTQ1oPAleCq4PEUY5qkGl3po6iaf0tPzPoRjkPJZovqijdG6RzYm73b+g4krXpwlUkoR1bCd9zcyLB9rJ2rvdZozq7n4fpyXSKLDYdsbAxu5op/7VXtNtG3BRg0D3uPssr9UaucabgBx50X1XozALC0Y0o78fE4mJr9pJy4LYuVRbbSEYN9CQHOia8jgxz2h3oaeKvGmuvNQ47BMnjdE8Va8Fp8eI68V0YPLJNlEldNHKNxQaABQAaADgBuC1szzO2J5GpLS1o5udoAPEqHE5BjoDYIziGjRr2OaCRwua46FWeRbKymRs2Ko2w3RxA3e1we9w0JHABbrcI/Nc1/meljo8pwfYwRRcWRsae8AA+tVtoi0G7u5srQIiLACIiAIiIAiIgCIiAIiIAiIgK/Ns8iwoF5LnO0jjaLnvP3W/PcqSSKbGEHFUiiBBGHa6pdTcZnjf+EKvwGJ7SSXEP1e+SRgr9SNhLWsHLdrzW/8ATVuKGTbfn+CnNmNnJyPp2IAAA7HC6AUApeBp3Lo1zGyf8SfFTcKwxA9WNJd6vC6dUVfqt4ehOGxh7wASdAASe5cjHIZHvlP1yadBwHwHgrraLFWxWDfIbR3cfkPFVUcdoA5LwXWfF3nGguGr8fb1OvhIZYOXP09z4leGgk8Fa7P4AtaZX+9Ju6N4ee/yVdgcL9Ilp9SPV3U8B++RWztliXNhjiaS3t5WxOI0IZQucAeobTxKu6tdG5pfET8vuyOMrZIZFu9/shjNqC9xiwbBO4aOkJpCw9XfWPRqrMfloZhsTJI8zTSRSB8hFNACQxjfqtqNylgmbG0MYA1rdABuC089xhMD2jUvAjaOZeQ0D1Xv4xs0onGb0uzsctdWGMnjHGfyhbKjw8VjWt+yGt8hRSLTe5egiIsAIiIAiIgCIiAIiIAiIgCIiAIiIAiIgOEz3KpcLK+RjHPhlcZKtFxjefeBA1tJ1qtDCGfEm2CNzidC9zS2NnVzj8F6Ui2liGlqtSp09dzRybKm4WFsTTdSpc7i5x1c495+S3kUGOxPZRuf9kad+4DzotSpUUU5ye2rLoxu1FFBmM3a4g/ZiFo/Fx9f7VBiZCKNbq5xo0d6YRtrLnHU1c4/v96reyDBl7jO4cxGPQn5ea+Y0qU+lMc+93fcjtycaUb8I6eL9y0yzAiGMM473HmeP6eC1dpMpOJhtYQJGObJETuvbwPQgkeKtUX02jFUYxjDRLY4k25tuXE8wlzMxm2Vronje1zTWvTmOoV1s7k0s8rJ5mOjijN0bXCjnv4PLeDRvHVdpRZW3LEXVkrFKp66sIiLWLQiIgCIiAIiIAiIgCIiAIiIAiIgCIiAIiIAiIgCoto5rnMhHE3O7hu+fkFekrkZcZc6Sc8TbH3cPQD1XnusGK7HDZI7z08uJu4KF55uXrwJHRGaRsLdBveeQH79QuoijDQGtFAAAB0Cr8jy/smXO99+ruY5N/fNWSs6E6P+EoXkvmlq/wAEcVVzSyx2X8vmERF3TUCIiAIiIAiIgCIiAIiIAiIgCIiAIiIAiIgCIiAIiIAiIgK3P8X2cJA3v9geO/0qqnJMD2rwT7kW7k5+/wCOvkmfSOmnbEzW32R+I6k+Ap5FdDgsI2JgY3hvPM8SvNdj8fj3OX0UtPF+/wBjpOXYUEl9UtfL2+5OiIvSnNCIiAIiIAiIgCIiAIiIAiIgCIiAIiIAiIgCIiAIiIAiIgCjxEtjXOpW0E+QqiKuo3GDa5Eoq8kmVGz2BOs7/efW3uJqT4n071doi18DRjSoRjHld97e7La83Oo2wiItwoCIiAIiIAiIgCIiAIiIAiIgCIiAIiID/9k="/>
            <p:cNvSpPr>
              <a:spLocks noChangeAspect="1" noChangeArrowheads="1"/>
            </p:cNvSpPr>
            <p:nvPr/>
          </p:nvSpPr>
          <p:spPr bwMode="auto">
            <a:xfrm>
              <a:off x="1679575" y="-144463"/>
              <a:ext cx="304800" cy="304801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cxnSp>
          <p:nvCxnSpPr>
            <p:cNvPr id="18" name="Straight Connector 17"/>
            <p:cNvCxnSpPr/>
            <p:nvPr/>
          </p:nvCxnSpPr>
          <p:spPr>
            <a:xfrm flipV="1">
              <a:off x="4001711" y="2025867"/>
              <a:ext cx="1946031" cy="23446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V="1">
              <a:off x="4025162" y="3139559"/>
              <a:ext cx="1946031" cy="23446"/>
            </a:xfrm>
            <a:prstGeom prst="line">
              <a:avLst/>
            </a:prstGeom>
            <a:ln w="508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712173" y="2606159"/>
              <a:ext cx="1312986" cy="0"/>
            </a:xfrm>
            <a:prstGeom prst="line">
              <a:avLst/>
            </a:prstGeom>
            <a:ln w="508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729523" y="3511708"/>
              <a:ext cx="0" cy="940721"/>
            </a:xfrm>
            <a:prstGeom prst="line">
              <a:avLst/>
            </a:prstGeom>
            <a:ln w="508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flipV="1">
              <a:off x="2700713" y="4445705"/>
              <a:ext cx="3263756" cy="6724"/>
            </a:xfrm>
            <a:prstGeom prst="line">
              <a:avLst/>
            </a:prstGeom>
            <a:ln w="508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V="1">
              <a:off x="1739157" y="3511708"/>
              <a:ext cx="973016" cy="18922"/>
            </a:xfrm>
            <a:prstGeom prst="line">
              <a:avLst/>
            </a:prstGeom>
            <a:ln w="508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flipV="1">
              <a:off x="4017312" y="2037591"/>
              <a:ext cx="3370" cy="576523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flipH="1" flipV="1">
              <a:off x="4023425" y="2614114"/>
              <a:ext cx="1735" cy="572338"/>
            </a:xfrm>
            <a:prstGeom prst="line">
              <a:avLst/>
            </a:prstGeom>
            <a:ln w="508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flipV="1">
              <a:off x="2729523" y="2588206"/>
              <a:ext cx="0" cy="941476"/>
            </a:xfrm>
            <a:prstGeom prst="line">
              <a:avLst/>
            </a:prstGeom>
            <a:ln w="508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8" name="Straight Connector 27"/>
          <p:cNvCxnSpPr/>
          <p:nvPr/>
        </p:nvCxnSpPr>
        <p:spPr>
          <a:xfrm flipV="1">
            <a:off x="6227805" y="2619484"/>
            <a:ext cx="0" cy="23913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V="1">
            <a:off x="9219768" y="2573977"/>
            <a:ext cx="0" cy="23913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6227805" y="2619484"/>
            <a:ext cx="299196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6227805" y="5010796"/>
            <a:ext cx="299196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7146323" y="2619484"/>
            <a:ext cx="0" cy="23913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8213123" y="2596394"/>
            <a:ext cx="0" cy="23913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6227805" y="3358542"/>
            <a:ext cx="299196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6227805" y="4227634"/>
            <a:ext cx="299196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6534600" y="2730046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F27435"/>
                </a:solidFill>
              </a:rPr>
              <a:t>0</a:t>
            </a:r>
            <a:endParaRPr lang="en-US" sz="3200" dirty="0">
              <a:solidFill>
                <a:srgbClr val="F27435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7483195" y="3486231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F27435"/>
                </a:solidFill>
              </a:rPr>
              <a:t>0</a:t>
            </a:r>
            <a:endParaRPr lang="en-US" sz="3200" dirty="0">
              <a:solidFill>
                <a:srgbClr val="F27435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8532897" y="4294395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F27435"/>
                </a:solidFill>
              </a:rPr>
              <a:t>0</a:t>
            </a:r>
            <a:endParaRPr lang="en-US" sz="3200" dirty="0">
              <a:solidFill>
                <a:srgbClr val="F27435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510115" y="3489788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27435"/>
                </a:solidFill>
              </a:rPr>
              <a:t>0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7470371" y="2659920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F27435"/>
                </a:solidFill>
              </a:rPr>
              <a:t>0</a:t>
            </a:r>
            <a:endParaRPr lang="en-US" sz="3600" dirty="0">
              <a:solidFill>
                <a:srgbClr val="F27435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6466273" y="4282805"/>
            <a:ext cx="4187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F27435"/>
                </a:solidFill>
              </a:rPr>
              <a:t>0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7515694" y="4318958"/>
            <a:ext cx="4187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F27435"/>
                </a:solidFill>
              </a:rPr>
              <a:t>0</a:t>
            </a:r>
            <a:endParaRPr lang="en-US" sz="3600" dirty="0">
              <a:solidFill>
                <a:srgbClr val="F27435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8494766" y="3485792"/>
            <a:ext cx="4187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F27435"/>
                </a:solidFill>
              </a:rPr>
              <a:t>0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8494766" y="2695990"/>
            <a:ext cx="4187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F27435"/>
                </a:solidFill>
              </a:rPr>
              <a:t>0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491323" y="135231"/>
            <a:ext cx="31658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err="1" smtClean="0">
                <a:solidFill>
                  <a:srgbClr val="F27435"/>
                </a:solidFill>
              </a:rPr>
              <a:t>Pagels</a:t>
            </a:r>
            <a:r>
              <a:rPr lang="en-US" sz="4000" dirty="0" smtClean="0">
                <a:solidFill>
                  <a:srgbClr val="F27435"/>
                </a:solidFill>
              </a:rPr>
              <a:t> lambda</a:t>
            </a:r>
            <a:endParaRPr lang="en-US" sz="4000" dirty="0">
              <a:solidFill>
                <a:srgbClr val="F27435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578414" y="3151606"/>
            <a:ext cx="100219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2800" b="1" dirty="0" smtClean="0">
                <a:solidFill>
                  <a:srgbClr val="F27435"/>
                </a:solidFill>
              </a:rPr>
              <a:t>X</a:t>
            </a:r>
            <a:r>
              <a:rPr lang="en-IE" sz="6600" b="1" dirty="0" smtClean="0">
                <a:solidFill>
                  <a:srgbClr val="F27435"/>
                </a:solidFill>
              </a:rPr>
              <a:t> </a:t>
            </a:r>
            <a:r>
              <a:rPr lang="en-IE" sz="6600" b="1" dirty="0">
                <a:solidFill>
                  <a:srgbClr val="F27435"/>
                </a:solidFill>
              </a:rPr>
              <a:t>0</a:t>
            </a:r>
            <a:endParaRPr lang="en-US" sz="6600" dirty="0">
              <a:solidFill>
                <a:srgbClr val="F27435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5115663" y="1095432"/>
            <a:ext cx="182934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6600" b="1" dirty="0" smtClean="0">
                <a:solidFill>
                  <a:srgbClr val="26ADE4"/>
                </a:solidFill>
              </a:rPr>
              <a:t>λ</a:t>
            </a:r>
            <a:r>
              <a:rPr lang="en-IE" sz="6600" b="1" dirty="0" smtClean="0">
                <a:solidFill>
                  <a:srgbClr val="26ADE4"/>
                </a:solidFill>
              </a:rPr>
              <a:t> = 0</a:t>
            </a:r>
            <a:endParaRPr lang="en-US" sz="6600" dirty="0">
              <a:solidFill>
                <a:srgbClr val="26ADE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9354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901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5733199" y="3274408"/>
            <a:ext cx="3970784" cy="28433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GB" dirty="0"/>
          </a:p>
        </p:txBody>
      </p:sp>
      <p:sp>
        <p:nvSpPr>
          <p:cNvPr id="11" name="TextBox 10"/>
          <p:cNvSpPr txBox="1"/>
          <p:nvPr/>
        </p:nvSpPr>
        <p:spPr>
          <a:xfrm>
            <a:off x="6534117" y="2394121"/>
            <a:ext cx="3914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32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y</a:t>
            </a:r>
            <a:endParaRPr lang="en-GB" sz="32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 flipH="1">
            <a:off x="6957335" y="2464461"/>
            <a:ext cx="31414" cy="3176008"/>
          </a:xfrm>
          <a:prstGeom prst="line">
            <a:avLst/>
          </a:prstGeom>
          <a:ln cap="rnd">
            <a:solidFill>
              <a:schemeClr val="bg1"/>
            </a:solidFill>
            <a:headEnd type="arrow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9229923" y="5497945"/>
            <a:ext cx="5357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3200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r>
              <a:rPr lang="da-DK" sz="3200" baseline="-25000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  <a:endParaRPr lang="en-GB" sz="32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 flipV="1">
            <a:off x="6954632" y="3660329"/>
            <a:ext cx="3884354" cy="953385"/>
          </a:xfrm>
          <a:prstGeom prst="line">
            <a:avLst/>
          </a:prstGeom>
          <a:ln cap="rnd">
            <a:solidFill>
              <a:schemeClr val="bg1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0" y="51523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4400" dirty="0" err="1" smtClean="0">
                <a:solidFill>
                  <a:srgbClr val="26ADE4"/>
                </a:solidFill>
                <a:latin typeface="Allerton"/>
                <a:cs typeface="Allerton"/>
              </a:rPr>
              <a:t>Generlized</a:t>
            </a:r>
            <a:r>
              <a:rPr lang="en-GB" sz="4400" dirty="0" smtClean="0">
                <a:solidFill>
                  <a:srgbClr val="26ADE4"/>
                </a:solidFill>
                <a:latin typeface="Allerton"/>
                <a:cs typeface="Allerton"/>
              </a:rPr>
              <a:t> Linear model</a:t>
            </a:r>
            <a:endParaRPr lang="en-US" sz="4400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6954632" y="5640469"/>
            <a:ext cx="3884354" cy="18914"/>
          </a:xfrm>
          <a:prstGeom prst="line">
            <a:avLst/>
          </a:prstGeom>
          <a:ln cap="rnd"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4" name="Oval 53"/>
          <p:cNvSpPr/>
          <p:nvPr/>
        </p:nvSpPr>
        <p:spPr>
          <a:xfrm>
            <a:off x="7720176" y="3285103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6" name="Oval 55"/>
          <p:cNvSpPr/>
          <p:nvPr/>
        </p:nvSpPr>
        <p:spPr>
          <a:xfrm>
            <a:off x="8400956" y="4843691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7" name="Oval 56"/>
          <p:cNvSpPr/>
          <p:nvPr/>
        </p:nvSpPr>
        <p:spPr>
          <a:xfrm>
            <a:off x="9581034" y="3489943"/>
            <a:ext cx="45719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8" name="Oval 57"/>
          <p:cNvSpPr/>
          <p:nvPr/>
        </p:nvSpPr>
        <p:spPr>
          <a:xfrm>
            <a:off x="9694341" y="3649861"/>
            <a:ext cx="45719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9" name="Oval 58"/>
          <p:cNvSpPr/>
          <p:nvPr/>
        </p:nvSpPr>
        <p:spPr>
          <a:xfrm>
            <a:off x="9208055" y="4762392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0" name="Oval 59"/>
          <p:cNvSpPr/>
          <p:nvPr/>
        </p:nvSpPr>
        <p:spPr>
          <a:xfrm>
            <a:off x="8576777" y="4372983"/>
            <a:ext cx="45719" cy="45719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1" name="Oval 60"/>
          <p:cNvSpPr/>
          <p:nvPr/>
        </p:nvSpPr>
        <p:spPr>
          <a:xfrm>
            <a:off x="7646134" y="4657716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3" name="Oval 62"/>
          <p:cNvSpPr/>
          <p:nvPr/>
        </p:nvSpPr>
        <p:spPr>
          <a:xfrm>
            <a:off x="8706229" y="3755618"/>
            <a:ext cx="45719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5" name="Oval 64"/>
          <p:cNvSpPr/>
          <p:nvPr/>
        </p:nvSpPr>
        <p:spPr>
          <a:xfrm flipH="1" flipV="1">
            <a:off x="7318605" y="4035040"/>
            <a:ext cx="45719" cy="45719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6" name="Oval 65"/>
          <p:cNvSpPr/>
          <p:nvPr/>
        </p:nvSpPr>
        <p:spPr>
          <a:xfrm>
            <a:off x="7064609" y="5328517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9" name="Oval 68"/>
          <p:cNvSpPr/>
          <p:nvPr/>
        </p:nvSpPr>
        <p:spPr>
          <a:xfrm>
            <a:off x="9151946" y="3175621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0" name="Oval 69"/>
          <p:cNvSpPr/>
          <p:nvPr/>
        </p:nvSpPr>
        <p:spPr>
          <a:xfrm>
            <a:off x="8149045" y="5232891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1" name="Oval 70"/>
          <p:cNvSpPr/>
          <p:nvPr/>
        </p:nvSpPr>
        <p:spPr>
          <a:xfrm>
            <a:off x="8504769" y="4274686"/>
            <a:ext cx="45719" cy="45719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2" name="Oval 71"/>
          <p:cNvSpPr/>
          <p:nvPr/>
        </p:nvSpPr>
        <p:spPr>
          <a:xfrm>
            <a:off x="8657169" y="3914646"/>
            <a:ext cx="45719" cy="45719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3" name="Oval 72"/>
          <p:cNvSpPr/>
          <p:nvPr/>
        </p:nvSpPr>
        <p:spPr>
          <a:xfrm>
            <a:off x="9461399" y="4771682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4" name="Oval 73"/>
          <p:cNvSpPr/>
          <p:nvPr/>
        </p:nvSpPr>
        <p:spPr>
          <a:xfrm>
            <a:off x="7897848" y="3398134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5" name="Oval 74"/>
          <p:cNvSpPr/>
          <p:nvPr/>
        </p:nvSpPr>
        <p:spPr>
          <a:xfrm>
            <a:off x="8059256" y="3281676"/>
            <a:ext cx="45719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6" name="Oval 75"/>
          <p:cNvSpPr/>
          <p:nvPr/>
        </p:nvSpPr>
        <p:spPr>
          <a:xfrm>
            <a:off x="9297303" y="3626454"/>
            <a:ext cx="45719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7" name="Oval 76"/>
          <p:cNvSpPr/>
          <p:nvPr/>
        </p:nvSpPr>
        <p:spPr>
          <a:xfrm>
            <a:off x="8216737" y="4634726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8" name="Oval 77"/>
          <p:cNvSpPr/>
          <p:nvPr/>
        </p:nvSpPr>
        <p:spPr>
          <a:xfrm>
            <a:off x="8785297" y="3545601"/>
            <a:ext cx="45719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9" name="Oval 78"/>
          <p:cNvSpPr/>
          <p:nvPr/>
        </p:nvSpPr>
        <p:spPr>
          <a:xfrm>
            <a:off x="8628662" y="2867751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0" name="Oval 79"/>
          <p:cNvSpPr/>
          <p:nvPr/>
        </p:nvSpPr>
        <p:spPr>
          <a:xfrm>
            <a:off x="8028399" y="3819396"/>
            <a:ext cx="45719" cy="45719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1" name="Oval 80"/>
          <p:cNvSpPr/>
          <p:nvPr/>
        </p:nvSpPr>
        <p:spPr>
          <a:xfrm>
            <a:off x="8838073" y="4615094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2" name="Oval 81"/>
          <p:cNvSpPr/>
          <p:nvPr/>
        </p:nvSpPr>
        <p:spPr>
          <a:xfrm>
            <a:off x="8664471" y="4971804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6" name="Oval 85"/>
          <p:cNvSpPr/>
          <p:nvPr/>
        </p:nvSpPr>
        <p:spPr>
          <a:xfrm>
            <a:off x="10204548" y="3571674"/>
            <a:ext cx="45719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7" name="Oval 86"/>
          <p:cNvSpPr/>
          <p:nvPr/>
        </p:nvSpPr>
        <p:spPr>
          <a:xfrm>
            <a:off x="9846741" y="2895814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8" name="Oval 87"/>
          <p:cNvSpPr/>
          <p:nvPr/>
        </p:nvSpPr>
        <p:spPr>
          <a:xfrm>
            <a:off x="10054800" y="4710035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9" name="Oval 88"/>
          <p:cNvSpPr/>
          <p:nvPr/>
        </p:nvSpPr>
        <p:spPr>
          <a:xfrm>
            <a:off x="10302613" y="4981704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0" name="Oval 89"/>
          <p:cNvSpPr/>
          <p:nvPr/>
        </p:nvSpPr>
        <p:spPr>
          <a:xfrm>
            <a:off x="10341046" y="2849431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1" name="Oval 90"/>
          <p:cNvSpPr/>
          <p:nvPr/>
        </p:nvSpPr>
        <p:spPr>
          <a:xfrm>
            <a:off x="10460314" y="2992552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2" name="Oval 91"/>
          <p:cNvSpPr/>
          <p:nvPr/>
        </p:nvSpPr>
        <p:spPr>
          <a:xfrm>
            <a:off x="10587536" y="4225007"/>
            <a:ext cx="45719" cy="45719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3" name="Oval 92"/>
          <p:cNvSpPr/>
          <p:nvPr/>
        </p:nvSpPr>
        <p:spPr>
          <a:xfrm>
            <a:off x="10930768" y="4615946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4" name="Oval 93"/>
          <p:cNvSpPr/>
          <p:nvPr/>
        </p:nvSpPr>
        <p:spPr>
          <a:xfrm>
            <a:off x="11091119" y="3917553"/>
            <a:ext cx="45719" cy="45719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5" name="Rectangle 94"/>
          <p:cNvSpPr/>
          <p:nvPr/>
        </p:nvSpPr>
        <p:spPr>
          <a:xfrm>
            <a:off x="655412" y="2070843"/>
            <a:ext cx="4629201" cy="13501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a-DK" sz="3200" dirty="0">
                <a:solidFill>
                  <a:srgbClr val="F27435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y = </a:t>
            </a:r>
            <a:r>
              <a:rPr lang="da-DK" sz="3200" dirty="0" smtClean="0">
                <a:solidFill>
                  <a:srgbClr val="F27435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r>
              <a:rPr lang="el-GR" sz="3200" dirty="0" smtClean="0">
                <a:solidFill>
                  <a:srgbClr val="F27435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β</a:t>
            </a:r>
            <a:r>
              <a:rPr lang="da-DK" sz="3200" baseline="-25000" dirty="0">
                <a:solidFill>
                  <a:srgbClr val="F27435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da-DK" sz="3200" dirty="0" smtClean="0">
                <a:solidFill>
                  <a:srgbClr val="F27435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+ </a:t>
            </a:r>
            <a:r>
              <a:rPr lang="da-DK" sz="3200" b="1" dirty="0">
                <a:solidFill>
                  <a:srgbClr val="26ADE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Zu</a:t>
            </a:r>
            <a:r>
              <a:rPr lang="da-DK" sz="3200" dirty="0">
                <a:solidFill>
                  <a:srgbClr val="26ADE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da-DK" sz="3200" dirty="0" smtClean="0">
                <a:solidFill>
                  <a:srgbClr val="F27435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+ </a:t>
            </a:r>
            <a:r>
              <a:rPr lang="en-IE" sz="3200" dirty="0">
                <a:solidFill>
                  <a:srgbClr val="F27435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e</a:t>
            </a:r>
            <a:endParaRPr lang="da-DK" sz="3200" baseline="-25000" dirty="0" smtClean="0">
              <a:solidFill>
                <a:srgbClr val="F27435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en-GB" sz="2500" dirty="0" smtClean="0">
              <a:solidFill>
                <a:srgbClr val="F27435"/>
              </a:solidFill>
            </a:endParaRPr>
          </a:p>
          <a:p>
            <a:pPr>
              <a:spcBef>
                <a:spcPts val="600"/>
              </a:spcBef>
            </a:pPr>
            <a:r>
              <a:rPr lang="da-DK" sz="2500" b="1" dirty="0" smtClean="0">
                <a:solidFill>
                  <a:srgbClr val="F27435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Zu = </a:t>
            </a:r>
            <a:r>
              <a:rPr lang="en-IE" sz="2500" dirty="0" smtClean="0">
                <a:solidFill>
                  <a:srgbClr val="F27435"/>
                </a:solidFill>
                <a:ea typeface="Cambria Math" panose="02040503050406030204" pitchFamily="18" charset="0"/>
              </a:rPr>
              <a:t>random</a:t>
            </a:r>
            <a:r>
              <a:rPr lang="da-DK" sz="2500" dirty="0" smtClean="0">
                <a:solidFill>
                  <a:srgbClr val="F27435"/>
                </a:solidFill>
                <a:ea typeface="Cambria Math" panose="02040503050406030204" pitchFamily="18" charset="0"/>
              </a:rPr>
              <a:t> </a:t>
            </a:r>
            <a:r>
              <a:rPr lang="da-DK" sz="2500" dirty="0" err="1" smtClean="0">
                <a:solidFill>
                  <a:srgbClr val="F27435"/>
                </a:solidFill>
                <a:ea typeface="Cambria Math" panose="02040503050406030204" pitchFamily="18" charset="0"/>
              </a:rPr>
              <a:t>effect</a:t>
            </a:r>
            <a:endParaRPr lang="en-GB" sz="2500" dirty="0">
              <a:solidFill>
                <a:srgbClr val="F27435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4700986" y="3968285"/>
            <a:ext cx="73516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a-DK" sz="3200" b="1" dirty="0">
                <a:solidFill>
                  <a:srgbClr val="26ADE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Zu</a:t>
            </a:r>
            <a:endParaRPr lang="en-US" sz="3200" dirty="0"/>
          </a:p>
        </p:txBody>
      </p:sp>
      <p:cxnSp>
        <p:nvCxnSpPr>
          <p:cNvPr id="96" name="Straight Arrow Connector 95"/>
          <p:cNvCxnSpPr/>
          <p:nvPr/>
        </p:nvCxnSpPr>
        <p:spPr>
          <a:xfrm flipV="1">
            <a:off x="5299335" y="3464518"/>
            <a:ext cx="1562793" cy="82687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/>
          <p:cNvCxnSpPr/>
          <p:nvPr/>
        </p:nvCxnSpPr>
        <p:spPr>
          <a:xfrm flipV="1">
            <a:off x="5297207" y="3897754"/>
            <a:ext cx="1482571" cy="405611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/>
          <p:nvPr/>
        </p:nvCxnSpPr>
        <p:spPr>
          <a:xfrm flipV="1">
            <a:off x="5298263" y="4255237"/>
            <a:ext cx="1486784" cy="43874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/>
          <p:nvPr/>
        </p:nvCxnSpPr>
        <p:spPr>
          <a:xfrm>
            <a:off x="5301682" y="4297545"/>
            <a:ext cx="1509977" cy="61028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8116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1892220"/>
            <a:ext cx="12192000" cy="1470025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7200" dirty="0" smtClean="0">
                <a:solidFill>
                  <a:schemeClr val="bg2">
                    <a:lumMod val="25000"/>
                  </a:schemeClr>
                </a:solidFill>
                <a:latin typeface="Allerton"/>
                <a:cs typeface="Allerton"/>
              </a:rPr>
              <a:t>Bayesian </a:t>
            </a:r>
            <a:r>
              <a:rPr lang="en-GB" sz="7200" dirty="0" smtClean="0">
                <a:solidFill>
                  <a:srgbClr val="F27435"/>
                </a:solidFill>
                <a:latin typeface="Allerton"/>
                <a:cs typeface="Allerton"/>
              </a:rPr>
              <a:t>linear modelling </a:t>
            </a:r>
            <a:r>
              <a:rPr lang="en-GB" sz="7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llerton"/>
                <a:cs typeface="Allerton"/>
              </a:rPr>
              <a:t>for ecology and evolution in R</a:t>
            </a:r>
            <a:endParaRPr lang="en-IE" sz="7200" dirty="0">
              <a:solidFill>
                <a:schemeClr val="tx1">
                  <a:lumMod val="75000"/>
                  <a:lumOff val="25000"/>
                </a:schemeClr>
              </a:solidFill>
              <a:latin typeface="Allerton"/>
              <a:cs typeface="Allerton"/>
            </a:endParaRPr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0" y="3739043"/>
            <a:ext cx="12192000" cy="1752600"/>
          </a:xfrm>
          <a:noFill/>
        </p:spPr>
        <p:txBody>
          <a:bodyPr>
            <a:noAutofit/>
          </a:bodyPr>
          <a:lstStyle/>
          <a:p>
            <a:pPr>
              <a:lnSpc>
                <a:spcPct val="200000"/>
              </a:lnSpc>
            </a:pPr>
            <a:r>
              <a:rPr lang="en-GB" sz="6000" dirty="0" err="1" smtClean="0">
                <a:solidFill>
                  <a:schemeClr val="bg2">
                    <a:lumMod val="25000"/>
                  </a:schemeClr>
                </a:solidFill>
                <a:latin typeface="Allerton"/>
                <a:cs typeface="Allerton"/>
              </a:rPr>
              <a:t>glm</a:t>
            </a:r>
            <a:r>
              <a:rPr lang="en-GB" sz="6000" dirty="0" smtClean="0">
                <a:solidFill>
                  <a:schemeClr val="bg2">
                    <a:lumMod val="25000"/>
                  </a:schemeClr>
                </a:solidFill>
                <a:latin typeface="Allerton"/>
                <a:cs typeface="Allerton"/>
              </a:rPr>
              <a:t> </a:t>
            </a:r>
            <a:r>
              <a:rPr lang="en-GB" sz="6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llerton"/>
                <a:cs typeface="Allerton"/>
              </a:rPr>
              <a:t>to </a:t>
            </a:r>
            <a:r>
              <a:rPr lang="en-GB" sz="6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llerton"/>
                <a:cs typeface="Allerton"/>
              </a:rPr>
              <a:t>MCMC</a:t>
            </a:r>
            <a:r>
              <a:rPr lang="en-GB" sz="6000" dirty="0" err="1" smtClean="0">
                <a:solidFill>
                  <a:srgbClr val="26ADE4"/>
                </a:solidFill>
                <a:latin typeface="Allerton"/>
                <a:cs typeface="Allerton"/>
              </a:rPr>
              <a:t>glmm</a:t>
            </a:r>
            <a:endParaRPr lang="en-IE" sz="6000" dirty="0">
              <a:solidFill>
                <a:srgbClr val="26ADE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0704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1892220"/>
            <a:ext cx="12192000" cy="1470025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7200" dirty="0" smtClean="0">
                <a:solidFill>
                  <a:srgbClr val="F27435"/>
                </a:solidFill>
                <a:latin typeface="Allerton"/>
                <a:cs typeface="Allerton"/>
              </a:rPr>
              <a:t>Bayesian </a:t>
            </a:r>
            <a:r>
              <a:rPr lang="en-GB" sz="7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llerton"/>
                <a:cs typeface="Allerton"/>
              </a:rPr>
              <a:t>linear modelling for ecology and evolution in R</a:t>
            </a:r>
            <a:endParaRPr lang="en-IE" sz="7200" dirty="0">
              <a:solidFill>
                <a:schemeClr val="tx1">
                  <a:lumMod val="75000"/>
                  <a:lumOff val="25000"/>
                </a:schemeClr>
              </a:solidFill>
              <a:latin typeface="Allerton"/>
              <a:cs typeface="Allerton"/>
            </a:endParaRPr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0" y="3739043"/>
            <a:ext cx="12192000" cy="1752600"/>
          </a:xfrm>
          <a:noFill/>
        </p:spPr>
        <p:txBody>
          <a:bodyPr>
            <a:noAutofit/>
          </a:bodyPr>
          <a:lstStyle/>
          <a:p>
            <a:pPr>
              <a:lnSpc>
                <a:spcPct val="200000"/>
              </a:lnSpc>
            </a:pPr>
            <a:r>
              <a:rPr lang="en-GB" sz="6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llerton"/>
                <a:cs typeface="Allerton"/>
              </a:rPr>
              <a:t>glm</a:t>
            </a:r>
            <a:r>
              <a:rPr lang="en-GB" sz="6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llerton"/>
                <a:cs typeface="Allerton"/>
              </a:rPr>
              <a:t> to </a:t>
            </a:r>
            <a:r>
              <a:rPr lang="en-GB" sz="6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llerton"/>
                <a:cs typeface="Allerton"/>
              </a:rPr>
              <a:t>MCMC</a:t>
            </a:r>
            <a:r>
              <a:rPr lang="en-GB" sz="6000" dirty="0" err="1" smtClean="0">
                <a:solidFill>
                  <a:srgbClr val="26ADE4"/>
                </a:solidFill>
                <a:latin typeface="Allerton"/>
                <a:cs typeface="Allerton"/>
              </a:rPr>
              <a:t>glmm</a:t>
            </a:r>
            <a:endParaRPr lang="en-IE" sz="6000" dirty="0">
              <a:solidFill>
                <a:srgbClr val="26ADE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2473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</TotalTime>
  <Words>892</Words>
  <Application>Microsoft Macintosh PowerPoint</Application>
  <PresentationFormat>Widescreen</PresentationFormat>
  <Paragraphs>365</Paragraphs>
  <Slides>65</Slides>
  <Notes>38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71" baseType="lpstr">
      <vt:lpstr>Allerton</vt:lpstr>
      <vt:lpstr>Calibri</vt:lpstr>
      <vt:lpstr>Calibri Light</vt:lpstr>
      <vt:lpstr>Cambria Math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Lets do some examples </vt:lpstr>
      <vt:lpstr>We ran into the problem of non-independent data.</vt:lpstr>
      <vt:lpstr>Kingdom Phyla Class Order Family Genus Species Population individual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15.0023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Kevin Healy</dc:creator>
  <cp:lastModifiedBy>Kevin Healy</cp:lastModifiedBy>
  <cp:revision>5</cp:revision>
  <dcterms:created xsi:type="dcterms:W3CDTF">2017-05-17T11:42:21Z</dcterms:created>
  <dcterms:modified xsi:type="dcterms:W3CDTF">2017-05-24T10:18:27Z</dcterms:modified>
</cp:coreProperties>
</file>